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9"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82" r:id="rId20"/>
    <p:sldId id="283" r:id="rId21"/>
    <p:sldId id="284" r:id="rId22"/>
    <p:sldId id="278" r:id="rId23"/>
    <p:sldId id="274" r:id="rId24"/>
    <p:sldId id="275" r:id="rId25"/>
    <p:sldId id="276" r:id="rId26"/>
    <p:sldId id="277" r:id="rId27"/>
    <p:sldId id="279" r:id="rId28"/>
    <p:sldId id="280" r:id="rId29"/>
    <p:sldId id="281" r:id="rId30"/>
    <p:sldId id="290" r:id="rId31"/>
    <p:sldId id="285" r:id="rId32"/>
    <p:sldId id="286" r:id="rId33"/>
    <p:sldId id="287" r:id="rId34"/>
    <p:sldId id="288" r:id="rId3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4660"/>
  </p:normalViewPr>
  <p:slideViewPr>
    <p:cSldViewPr snapToGrid="0">
      <p:cViewPr varScale="1">
        <p:scale>
          <a:sx n="74" d="100"/>
          <a:sy n="74" d="100"/>
        </p:scale>
        <p:origin x="59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6E72E4-140E-4F95-B59C-C304F01975B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FF7E580F-341D-4D13-9EDB-4D12A739EDDB}">
      <dgm:prSet phldrT="[Metin]"/>
      <dgm:spPr/>
      <dgm:t>
        <a:bodyPr/>
        <a:lstStyle/>
        <a:p>
          <a:r>
            <a:rPr lang="tr-TR" dirty="0" smtClean="0"/>
            <a:t>Aşçıbaşı Yardımcısı</a:t>
          </a:r>
        </a:p>
        <a:p>
          <a:r>
            <a:rPr lang="tr-TR" dirty="0" smtClean="0"/>
            <a:t>Sıcak Mutfak Aşçısı</a:t>
          </a:r>
          <a:endParaRPr lang="tr-TR" dirty="0"/>
        </a:p>
      </dgm:t>
    </dgm:pt>
    <dgm:pt modelId="{6BCF5EF6-88BD-48F3-A921-536F24F70747}" type="parTrans" cxnId="{347F417E-208D-45C3-BD30-BB38AD4C1978}">
      <dgm:prSet/>
      <dgm:spPr/>
      <dgm:t>
        <a:bodyPr/>
        <a:lstStyle/>
        <a:p>
          <a:endParaRPr lang="tr-TR"/>
        </a:p>
      </dgm:t>
    </dgm:pt>
    <dgm:pt modelId="{C332868B-5065-49C1-A555-7C3193EE94BA}" type="sibTrans" cxnId="{347F417E-208D-45C3-BD30-BB38AD4C1978}">
      <dgm:prSet/>
      <dgm:spPr/>
      <dgm:t>
        <a:bodyPr/>
        <a:lstStyle/>
        <a:p>
          <a:endParaRPr lang="tr-TR"/>
        </a:p>
      </dgm:t>
    </dgm:pt>
    <dgm:pt modelId="{548A4100-E802-42B2-ABD6-D3D989C7B250}">
      <dgm:prSet phldrT="[Metin]"/>
      <dgm:spPr/>
      <dgm:t>
        <a:bodyPr/>
        <a:lstStyle/>
        <a:p>
          <a:r>
            <a:rPr lang="tr-TR" dirty="0" smtClean="0"/>
            <a:t>Soğuk Mutfak Aşçısı</a:t>
          </a:r>
          <a:endParaRPr lang="tr-TR" dirty="0"/>
        </a:p>
      </dgm:t>
    </dgm:pt>
    <dgm:pt modelId="{658DA4E0-9281-457E-9965-1911E72FD9CA}" type="parTrans" cxnId="{5502AA30-3386-45D4-91D6-6DB9A2C867D0}">
      <dgm:prSet/>
      <dgm:spPr/>
      <dgm:t>
        <a:bodyPr/>
        <a:lstStyle/>
        <a:p>
          <a:endParaRPr lang="tr-TR"/>
        </a:p>
      </dgm:t>
    </dgm:pt>
    <dgm:pt modelId="{6F59E4CD-844C-4987-998B-3A050A3C84D3}" type="sibTrans" cxnId="{5502AA30-3386-45D4-91D6-6DB9A2C867D0}">
      <dgm:prSet/>
      <dgm:spPr/>
      <dgm:t>
        <a:bodyPr/>
        <a:lstStyle/>
        <a:p>
          <a:endParaRPr lang="tr-TR"/>
        </a:p>
      </dgm:t>
    </dgm:pt>
    <dgm:pt modelId="{2F40BD53-AC8C-495A-8DB7-3FF639F7D1F3}">
      <dgm:prSet phldrT="[Metin]"/>
      <dgm:spPr/>
      <dgm:t>
        <a:bodyPr/>
        <a:lstStyle/>
        <a:p>
          <a:r>
            <a:rPr lang="tr-TR" dirty="0" smtClean="0"/>
            <a:t>Aşçı Yardımcısı</a:t>
          </a:r>
          <a:endParaRPr lang="tr-TR" dirty="0"/>
        </a:p>
      </dgm:t>
    </dgm:pt>
    <dgm:pt modelId="{6261B83B-1186-45F8-B27D-884562370126}" type="parTrans" cxnId="{B97FBA9F-A446-4AED-8DFC-E2863E94D929}">
      <dgm:prSet/>
      <dgm:spPr/>
      <dgm:t>
        <a:bodyPr/>
        <a:lstStyle/>
        <a:p>
          <a:endParaRPr lang="tr-TR"/>
        </a:p>
      </dgm:t>
    </dgm:pt>
    <dgm:pt modelId="{C8CD0F36-4061-43A4-AA73-9B59E0171033}" type="sibTrans" cxnId="{B97FBA9F-A446-4AED-8DFC-E2863E94D929}">
      <dgm:prSet/>
      <dgm:spPr/>
      <dgm:t>
        <a:bodyPr/>
        <a:lstStyle/>
        <a:p>
          <a:endParaRPr lang="tr-TR"/>
        </a:p>
      </dgm:t>
    </dgm:pt>
    <dgm:pt modelId="{D7232A6B-114A-4BEE-BC1C-6FE69CB17831}">
      <dgm:prSet phldrT="[Metin]"/>
      <dgm:spPr/>
      <dgm:t>
        <a:bodyPr/>
        <a:lstStyle/>
        <a:p>
          <a:r>
            <a:rPr lang="tr-TR" dirty="0" smtClean="0"/>
            <a:t>Izgara Aşçısı</a:t>
          </a:r>
          <a:endParaRPr lang="tr-TR" dirty="0"/>
        </a:p>
      </dgm:t>
    </dgm:pt>
    <dgm:pt modelId="{1337AE1A-A8F2-461E-83CB-3FE5AA5928E1}" type="parTrans" cxnId="{561A025E-890B-4992-B37F-6B89DAC53CA1}">
      <dgm:prSet/>
      <dgm:spPr/>
      <dgm:t>
        <a:bodyPr/>
        <a:lstStyle/>
        <a:p>
          <a:endParaRPr lang="tr-TR"/>
        </a:p>
      </dgm:t>
    </dgm:pt>
    <dgm:pt modelId="{174E58A4-05AE-4A6B-9D1F-D5F5B5A9D291}" type="sibTrans" cxnId="{561A025E-890B-4992-B37F-6B89DAC53CA1}">
      <dgm:prSet/>
      <dgm:spPr/>
      <dgm:t>
        <a:bodyPr/>
        <a:lstStyle/>
        <a:p>
          <a:endParaRPr lang="tr-TR"/>
        </a:p>
      </dgm:t>
    </dgm:pt>
    <dgm:pt modelId="{9F7DBE4B-1E11-41B2-AFDC-04E36EA354F5}">
      <dgm:prSet phldrT="[Metin]"/>
      <dgm:spPr/>
      <dgm:t>
        <a:bodyPr/>
        <a:lstStyle/>
        <a:p>
          <a:r>
            <a:rPr lang="tr-TR" dirty="0" smtClean="0"/>
            <a:t>Aşçı Yardımcısı</a:t>
          </a:r>
          <a:endParaRPr lang="tr-TR" dirty="0"/>
        </a:p>
      </dgm:t>
    </dgm:pt>
    <dgm:pt modelId="{7F2EBCD9-898B-429D-B43E-C6349A982737}" type="parTrans" cxnId="{AB06ED7A-C932-48CA-8084-146F85D1CBA9}">
      <dgm:prSet/>
      <dgm:spPr/>
      <dgm:t>
        <a:bodyPr/>
        <a:lstStyle/>
        <a:p>
          <a:endParaRPr lang="tr-TR"/>
        </a:p>
      </dgm:t>
    </dgm:pt>
    <dgm:pt modelId="{CB9B3752-FD61-42E1-A82F-78159FBABE7D}" type="sibTrans" cxnId="{AB06ED7A-C932-48CA-8084-146F85D1CBA9}">
      <dgm:prSet/>
      <dgm:spPr/>
      <dgm:t>
        <a:bodyPr/>
        <a:lstStyle/>
        <a:p>
          <a:endParaRPr lang="tr-TR"/>
        </a:p>
      </dgm:t>
    </dgm:pt>
    <dgm:pt modelId="{9AF54D02-998E-438D-94CD-8D1059DA12F2}">
      <dgm:prSet/>
      <dgm:spPr/>
      <dgm:t>
        <a:bodyPr/>
        <a:lstStyle/>
        <a:p>
          <a:r>
            <a:rPr lang="tr-TR" dirty="0" smtClean="0"/>
            <a:t>Bulaşıkçılar ve Meydancılar</a:t>
          </a:r>
          <a:endParaRPr lang="tr-TR" dirty="0"/>
        </a:p>
      </dgm:t>
    </dgm:pt>
    <dgm:pt modelId="{81C29C7A-A8D4-45F5-810A-AB3F35668FEC}" type="parTrans" cxnId="{37329463-B15C-41D8-B229-B8027A35B6E8}">
      <dgm:prSet/>
      <dgm:spPr/>
      <dgm:t>
        <a:bodyPr/>
        <a:lstStyle/>
        <a:p>
          <a:endParaRPr lang="tr-TR"/>
        </a:p>
      </dgm:t>
    </dgm:pt>
    <dgm:pt modelId="{6CE1BB3E-2FF6-4BC2-A4CC-5F26822CA4BA}" type="sibTrans" cxnId="{37329463-B15C-41D8-B229-B8027A35B6E8}">
      <dgm:prSet/>
      <dgm:spPr/>
      <dgm:t>
        <a:bodyPr/>
        <a:lstStyle/>
        <a:p>
          <a:endParaRPr lang="tr-TR"/>
        </a:p>
      </dgm:t>
    </dgm:pt>
    <dgm:pt modelId="{240326E8-6602-4725-ACF2-D84FDBD76F46}">
      <dgm:prSet/>
      <dgm:spPr/>
      <dgm:t>
        <a:bodyPr/>
        <a:lstStyle/>
        <a:p>
          <a:r>
            <a:rPr lang="tr-TR" dirty="0" smtClean="0"/>
            <a:t>Aşçıbaşı</a:t>
          </a:r>
          <a:endParaRPr lang="tr-TR" dirty="0"/>
        </a:p>
      </dgm:t>
    </dgm:pt>
    <dgm:pt modelId="{B2BB6DAF-9FD8-4C15-A93F-27C0E33FF46A}" type="parTrans" cxnId="{1D469C79-7558-49E3-8A82-33F4F02E1409}">
      <dgm:prSet/>
      <dgm:spPr/>
      <dgm:t>
        <a:bodyPr/>
        <a:lstStyle/>
        <a:p>
          <a:endParaRPr lang="tr-TR"/>
        </a:p>
      </dgm:t>
    </dgm:pt>
    <dgm:pt modelId="{2540F562-525B-4ED0-A3E8-12D5D8E6E566}" type="sibTrans" cxnId="{1D469C79-7558-49E3-8A82-33F4F02E1409}">
      <dgm:prSet/>
      <dgm:spPr/>
      <dgm:t>
        <a:bodyPr/>
        <a:lstStyle/>
        <a:p>
          <a:endParaRPr lang="tr-TR"/>
        </a:p>
      </dgm:t>
    </dgm:pt>
    <dgm:pt modelId="{8F9BC867-F1DA-41C5-B066-B7C9A15D0EE9}" type="pres">
      <dgm:prSet presAssocID="{B56E72E4-140E-4F95-B59C-C304F01975B1}" presName="hierChild1" presStyleCnt="0">
        <dgm:presLayoutVars>
          <dgm:chPref val="1"/>
          <dgm:dir/>
          <dgm:animOne val="branch"/>
          <dgm:animLvl val="lvl"/>
          <dgm:resizeHandles/>
        </dgm:presLayoutVars>
      </dgm:prSet>
      <dgm:spPr/>
      <dgm:t>
        <a:bodyPr/>
        <a:lstStyle/>
        <a:p>
          <a:endParaRPr lang="tr-TR"/>
        </a:p>
      </dgm:t>
    </dgm:pt>
    <dgm:pt modelId="{AD8CB5D3-764E-4B34-BFA3-08680FC9EF87}" type="pres">
      <dgm:prSet presAssocID="{240326E8-6602-4725-ACF2-D84FDBD76F46}" presName="hierRoot1" presStyleCnt="0"/>
      <dgm:spPr/>
    </dgm:pt>
    <dgm:pt modelId="{13773E86-9C6C-44C1-9812-EFF195CFB790}" type="pres">
      <dgm:prSet presAssocID="{240326E8-6602-4725-ACF2-D84FDBD76F46}" presName="composite" presStyleCnt="0"/>
      <dgm:spPr/>
    </dgm:pt>
    <dgm:pt modelId="{7C58685A-CB5A-4F9A-9531-152B7096A3E8}" type="pres">
      <dgm:prSet presAssocID="{240326E8-6602-4725-ACF2-D84FDBD76F46}" presName="background" presStyleLbl="node0" presStyleIdx="0" presStyleCnt="1"/>
      <dgm:spPr/>
    </dgm:pt>
    <dgm:pt modelId="{33C6EA51-E45D-4932-B950-61E2D0E9A1D9}" type="pres">
      <dgm:prSet presAssocID="{240326E8-6602-4725-ACF2-D84FDBD76F46}" presName="text" presStyleLbl="fgAcc0" presStyleIdx="0" presStyleCnt="1">
        <dgm:presLayoutVars>
          <dgm:chPref val="3"/>
        </dgm:presLayoutVars>
      </dgm:prSet>
      <dgm:spPr/>
      <dgm:t>
        <a:bodyPr/>
        <a:lstStyle/>
        <a:p>
          <a:endParaRPr lang="tr-TR"/>
        </a:p>
      </dgm:t>
    </dgm:pt>
    <dgm:pt modelId="{334D9134-F9FF-4380-97CC-35C7BBD6EC8C}" type="pres">
      <dgm:prSet presAssocID="{240326E8-6602-4725-ACF2-D84FDBD76F46}" presName="hierChild2" presStyleCnt="0"/>
      <dgm:spPr/>
    </dgm:pt>
    <dgm:pt modelId="{76EB2B27-E442-4DF2-B6D8-1CDB895A8B5F}" type="pres">
      <dgm:prSet presAssocID="{6BCF5EF6-88BD-48F3-A921-536F24F70747}" presName="Name10" presStyleLbl="parChTrans1D2" presStyleIdx="0" presStyleCnt="1"/>
      <dgm:spPr/>
      <dgm:t>
        <a:bodyPr/>
        <a:lstStyle/>
        <a:p>
          <a:endParaRPr lang="tr-TR"/>
        </a:p>
      </dgm:t>
    </dgm:pt>
    <dgm:pt modelId="{01D23E64-5472-4091-AA75-BC5B359F4523}" type="pres">
      <dgm:prSet presAssocID="{FF7E580F-341D-4D13-9EDB-4D12A739EDDB}" presName="hierRoot2" presStyleCnt="0"/>
      <dgm:spPr/>
    </dgm:pt>
    <dgm:pt modelId="{D6BB9920-EA0F-4F31-8E79-A917C86D79EE}" type="pres">
      <dgm:prSet presAssocID="{FF7E580F-341D-4D13-9EDB-4D12A739EDDB}" presName="composite2" presStyleCnt="0"/>
      <dgm:spPr/>
    </dgm:pt>
    <dgm:pt modelId="{7ABF3A75-D580-4210-A46E-7CA2238F6265}" type="pres">
      <dgm:prSet presAssocID="{FF7E580F-341D-4D13-9EDB-4D12A739EDDB}" presName="background2" presStyleLbl="node2" presStyleIdx="0" presStyleCnt="1"/>
      <dgm:spPr/>
    </dgm:pt>
    <dgm:pt modelId="{434FA59E-120B-4303-88DD-0134DF4EE17D}" type="pres">
      <dgm:prSet presAssocID="{FF7E580F-341D-4D13-9EDB-4D12A739EDDB}" presName="text2" presStyleLbl="fgAcc2" presStyleIdx="0" presStyleCnt="1">
        <dgm:presLayoutVars>
          <dgm:chPref val="3"/>
        </dgm:presLayoutVars>
      </dgm:prSet>
      <dgm:spPr/>
      <dgm:t>
        <a:bodyPr/>
        <a:lstStyle/>
        <a:p>
          <a:endParaRPr lang="tr-TR"/>
        </a:p>
      </dgm:t>
    </dgm:pt>
    <dgm:pt modelId="{A35461E5-EAC6-457D-B2E5-31BEBC0B88FC}" type="pres">
      <dgm:prSet presAssocID="{FF7E580F-341D-4D13-9EDB-4D12A739EDDB}" presName="hierChild3" presStyleCnt="0"/>
      <dgm:spPr/>
    </dgm:pt>
    <dgm:pt modelId="{4933A7C8-3905-4B78-94EC-D56EA27BAFAA}" type="pres">
      <dgm:prSet presAssocID="{658DA4E0-9281-457E-9965-1911E72FD9CA}" presName="Name17" presStyleLbl="parChTrans1D3" presStyleIdx="0" presStyleCnt="3"/>
      <dgm:spPr/>
      <dgm:t>
        <a:bodyPr/>
        <a:lstStyle/>
        <a:p>
          <a:endParaRPr lang="tr-TR"/>
        </a:p>
      </dgm:t>
    </dgm:pt>
    <dgm:pt modelId="{8368F133-8627-49FB-85C0-B4D71242D64C}" type="pres">
      <dgm:prSet presAssocID="{548A4100-E802-42B2-ABD6-D3D989C7B250}" presName="hierRoot3" presStyleCnt="0"/>
      <dgm:spPr/>
    </dgm:pt>
    <dgm:pt modelId="{647316A3-8330-4C53-83AC-6C2BC9EC47BD}" type="pres">
      <dgm:prSet presAssocID="{548A4100-E802-42B2-ABD6-D3D989C7B250}" presName="composite3" presStyleCnt="0"/>
      <dgm:spPr/>
    </dgm:pt>
    <dgm:pt modelId="{48F717FF-E254-423D-AF1E-7366846D6618}" type="pres">
      <dgm:prSet presAssocID="{548A4100-E802-42B2-ABD6-D3D989C7B250}" presName="background3" presStyleLbl="node3" presStyleIdx="0" presStyleCnt="3"/>
      <dgm:spPr/>
    </dgm:pt>
    <dgm:pt modelId="{C48D2F4C-B5F9-4F8D-8C3E-7407B6F5574F}" type="pres">
      <dgm:prSet presAssocID="{548A4100-E802-42B2-ABD6-D3D989C7B250}" presName="text3" presStyleLbl="fgAcc3" presStyleIdx="0" presStyleCnt="3" custLinFactNeighborY="-5668">
        <dgm:presLayoutVars>
          <dgm:chPref val="3"/>
        </dgm:presLayoutVars>
      </dgm:prSet>
      <dgm:spPr/>
      <dgm:t>
        <a:bodyPr/>
        <a:lstStyle/>
        <a:p>
          <a:endParaRPr lang="tr-TR"/>
        </a:p>
      </dgm:t>
    </dgm:pt>
    <dgm:pt modelId="{1243163C-1682-438F-8583-ACBFEBB3FA05}" type="pres">
      <dgm:prSet presAssocID="{548A4100-E802-42B2-ABD6-D3D989C7B250}" presName="hierChild4" presStyleCnt="0"/>
      <dgm:spPr/>
    </dgm:pt>
    <dgm:pt modelId="{92C6CCDD-E905-4F1C-9EE3-25D25B6FC9FF}" type="pres">
      <dgm:prSet presAssocID="{6261B83B-1186-45F8-B27D-884562370126}" presName="Name23" presStyleLbl="parChTrans1D4" presStyleIdx="0" presStyleCnt="2"/>
      <dgm:spPr/>
      <dgm:t>
        <a:bodyPr/>
        <a:lstStyle/>
        <a:p>
          <a:endParaRPr lang="tr-TR"/>
        </a:p>
      </dgm:t>
    </dgm:pt>
    <dgm:pt modelId="{D9E6FDCA-AC95-4974-8813-20C16098B2E8}" type="pres">
      <dgm:prSet presAssocID="{2F40BD53-AC8C-495A-8DB7-3FF639F7D1F3}" presName="hierRoot4" presStyleCnt="0"/>
      <dgm:spPr/>
    </dgm:pt>
    <dgm:pt modelId="{EF75B19C-EAA6-445D-B620-71DDF2824DAC}" type="pres">
      <dgm:prSet presAssocID="{2F40BD53-AC8C-495A-8DB7-3FF639F7D1F3}" presName="composite4" presStyleCnt="0"/>
      <dgm:spPr/>
    </dgm:pt>
    <dgm:pt modelId="{55DCB61F-36AB-4A78-89C5-EA3916FA6CC5}" type="pres">
      <dgm:prSet presAssocID="{2F40BD53-AC8C-495A-8DB7-3FF639F7D1F3}" presName="background4" presStyleLbl="node4" presStyleIdx="0" presStyleCnt="2"/>
      <dgm:spPr/>
    </dgm:pt>
    <dgm:pt modelId="{FBC9F613-5AB6-429F-98ED-D924ADFF8EF8}" type="pres">
      <dgm:prSet presAssocID="{2F40BD53-AC8C-495A-8DB7-3FF639F7D1F3}" presName="text4" presStyleLbl="fgAcc4" presStyleIdx="0" presStyleCnt="2">
        <dgm:presLayoutVars>
          <dgm:chPref val="3"/>
        </dgm:presLayoutVars>
      </dgm:prSet>
      <dgm:spPr/>
      <dgm:t>
        <a:bodyPr/>
        <a:lstStyle/>
        <a:p>
          <a:endParaRPr lang="tr-TR"/>
        </a:p>
      </dgm:t>
    </dgm:pt>
    <dgm:pt modelId="{3163F1CE-5366-4D1C-806F-729605A9B786}" type="pres">
      <dgm:prSet presAssocID="{2F40BD53-AC8C-495A-8DB7-3FF639F7D1F3}" presName="hierChild5" presStyleCnt="0"/>
      <dgm:spPr/>
    </dgm:pt>
    <dgm:pt modelId="{3665C021-B08D-4228-BA3C-B6F40860CA1A}" type="pres">
      <dgm:prSet presAssocID="{1337AE1A-A8F2-461E-83CB-3FE5AA5928E1}" presName="Name17" presStyleLbl="parChTrans1D3" presStyleIdx="1" presStyleCnt="3"/>
      <dgm:spPr/>
      <dgm:t>
        <a:bodyPr/>
        <a:lstStyle/>
        <a:p>
          <a:endParaRPr lang="tr-TR"/>
        </a:p>
      </dgm:t>
    </dgm:pt>
    <dgm:pt modelId="{C25FEC62-9156-4D91-8ED8-99E49A4E9C64}" type="pres">
      <dgm:prSet presAssocID="{D7232A6B-114A-4BEE-BC1C-6FE69CB17831}" presName="hierRoot3" presStyleCnt="0"/>
      <dgm:spPr/>
    </dgm:pt>
    <dgm:pt modelId="{D1C38DFF-AC13-4224-A0C9-2C6B3581E0BC}" type="pres">
      <dgm:prSet presAssocID="{D7232A6B-114A-4BEE-BC1C-6FE69CB17831}" presName="composite3" presStyleCnt="0"/>
      <dgm:spPr/>
    </dgm:pt>
    <dgm:pt modelId="{C8ACDB10-055D-42DF-905D-E3142BFE27D3}" type="pres">
      <dgm:prSet presAssocID="{D7232A6B-114A-4BEE-BC1C-6FE69CB17831}" presName="background3" presStyleLbl="node3" presStyleIdx="1" presStyleCnt="3"/>
      <dgm:spPr/>
    </dgm:pt>
    <dgm:pt modelId="{2E479773-50CE-4187-ABFD-238DCAA58FA6}" type="pres">
      <dgm:prSet presAssocID="{D7232A6B-114A-4BEE-BC1C-6FE69CB17831}" presName="text3" presStyleLbl="fgAcc3" presStyleIdx="1" presStyleCnt="3">
        <dgm:presLayoutVars>
          <dgm:chPref val="3"/>
        </dgm:presLayoutVars>
      </dgm:prSet>
      <dgm:spPr/>
      <dgm:t>
        <a:bodyPr/>
        <a:lstStyle/>
        <a:p>
          <a:endParaRPr lang="tr-TR"/>
        </a:p>
      </dgm:t>
    </dgm:pt>
    <dgm:pt modelId="{12568370-1805-40C4-887B-5EA729A54407}" type="pres">
      <dgm:prSet presAssocID="{D7232A6B-114A-4BEE-BC1C-6FE69CB17831}" presName="hierChild4" presStyleCnt="0"/>
      <dgm:spPr/>
    </dgm:pt>
    <dgm:pt modelId="{F8A2AF4E-E84D-4B4B-ADD5-4CAC5D0A1B6C}" type="pres">
      <dgm:prSet presAssocID="{7F2EBCD9-898B-429D-B43E-C6349A982737}" presName="Name23" presStyleLbl="parChTrans1D4" presStyleIdx="1" presStyleCnt="2"/>
      <dgm:spPr/>
      <dgm:t>
        <a:bodyPr/>
        <a:lstStyle/>
        <a:p>
          <a:endParaRPr lang="tr-TR"/>
        </a:p>
      </dgm:t>
    </dgm:pt>
    <dgm:pt modelId="{67961EB6-0038-4C02-AAFE-253801C44C2D}" type="pres">
      <dgm:prSet presAssocID="{9F7DBE4B-1E11-41B2-AFDC-04E36EA354F5}" presName="hierRoot4" presStyleCnt="0"/>
      <dgm:spPr/>
    </dgm:pt>
    <dgm:pt modelId="{A7F223CD-8A74-4D71-9A02-2C0E64C95EA3}" type="pres">
      <dgm:prSet presAssocID="{9F7DBE4B-1E11-41B2-AFDC-04E36EA354F5}" presName="composite4" presStyleCnt="0"/>
      <dgm:spPr/>
    </dgm:pt>
    <dgm:pt modelId="{1155BEB3-72D1-4641-9732-E8BDE70ADE30}" type="pres">
      <dgm:prSet presAssocID="{9F7DBE4B-1E11-41B2-AFDC-04E36EA354F5}" presName="background4" presStyleLbl="node4" presStyleIdx="1" presStyleCnt="2"/>
      <dgm:spPr/>
    </dgm:pt>
    <dgm:pt modelId="{6A269E61-DF75-4F77-9A2A-B4B68EF9C45F}" type="pres">
      <dgm:prSet presAssocID="{9F7DBE4B-1E11-41B2-AFDC-04E36EA354F5}" presName="text4" presStyleLbl="fgAcc4" presStyleIdx="1" presStyleCnt="2">
        <dgm:presLayoutVars>
          <dgm:chPref val="3"/>
        </dgm:presLayoutVars>
      </dgm:prSet>
      <dgm:spPr/>
      <dgm:t>
        <a:bodyPr/>
        <a:lstStyle/>
        <a:p>
          <a:endParaRPr lang="tr-TR"/>
        </a:p>
      </dgm:t>
    </dgm:pt>
    <dgm:pt modelId="{25B59643-8FE8-4672-8BF7-D6EDE4CCB465}" type="pres">
      <dgm:prSet presAssocID="{9F7DBE4B-1E11-41B2-AFDC-04E36EA354F5}" presName="hierChild5" presStyleCnt="0"/>
      <dgm:spPr/>
    </dgm:pt>
    <dgm:pt modelId="{FDEE9026-0015-4263-9D14-46C3AFE5D3EA}" type="pres">
      <dgm:prSet presAssocID="{81C29C7A-A8D4-45F5-810A-AB3F35668FEC}" presName="Name17" presStyleLbl="parChTrans1D3" presStyleIdx="2" presStyleCnt="3"/>
      <dgm:spPr/>
      <dgm:t>
        <a:bodyPr/>
        <a:lstStyle/>
        <a:p>
          <a:endParaRPr lang="tr-TR"/>
        </a:p>
      </dgm:t>
    </dgm:pt>
    <dgm:pt modelId="{A7D64B3A-7D8A-4167-BD91-2E082077691C}" type="pres">
      <dgm:prSet presAssocID="{9AF54D02-998E-438D-94CD-8D1059DA12F2}" presName="hierRoot3" presStyleCnt="0"/>
      <dgm:spPr/>
    </dgm:pt>
    <dgm:pt modelId="{6F2F07CC-AF20-4CF7-A846-C12AC51411E1}" type="pres">
      <dgm:prSet presAssocID="{9AF54D02-998E-438D-94CD-8D1059DA12F2}" presName="composite3" presStyleCnt="0"/>
      <dgm:spPr/>
    </dgm:pt>
    <dgm:pt modelId="{507F311A-8D6E-4140-88EF-4137C6B8E96B}" type="pres">
      <dgm:prSet presAssocID="{9AF54D02-998E-438D-94CD-8D1059DA12F2}" presName="background3" presStyleLbl="node3" presStyleIdx="2" presStyleCnt="3"/>
      <dgm:spPr/>
    </dgm:pt>
    <dgm:pt modelId="{73661EAD-8027-438B-895D-AABDFB3D331E}" type="pres">
      <dgm:prSet presAssocID="{9AF54D02-998E-438D-94CD-8D1059DA12F2}" presName="text3" presStyleLbl="fgAcc3" presStyleIdx="2" presStyleCnt="3" custLinFactNeighborY="-5668">
        <dgm:presLayoutVars>
          <dgm:chPref val="3"/>
        </dgm:presLayoutVars>
      </dgm:prSet>
      <dgm:spPr/>
      <dgm:t>
        <a:bodyPr/>
        <a:lstStyle/>
        <a:p>
          <a:endParaRPr lang="tr-TR"/>
        </a:p>
      </dgm:t>
    </dgm:pt>
    <dgm:pt modelId="{59469CA9-17E5-4282-B813-2F63EBA99418}" type="pres">
      <dgm:prSet presAssocID="{9AF54D02-998E-438D-94CD-8D1059DA12F2}" presName="hierChild4" presStyleCnt="0"/>
      <dgm:spPr/>
    </dgm:pt>
  </dgm:ptLst>
  <dgm:cxnLst>
    <dgm:cxn modelId="{DCA0E5E1-63E4-4657-AA35-92B4BB7BC118}" type="presOf" srcId="{9F7DBE4B-1E11-41B2-AFDC-04E36EA354F5}" destId="{6A269E61-DF75-4F77-9A2A-B4B68EF9C45F}" srcOrd="0" destOrd="0" presId="urn:microsoft.com/office/officeart/2005/8/layout/hierarchy1"/>
    <dgm:cxn modelId="{13093217-6A92-43E1-899C-B4992425F580}" type="presOf" srcId="{B56E72E4-140E-4F95-B59C-C304F01975B1}" destId="{8F9BC867-F1DA-41C5-B066-B7C9A15D0EE9}" srcOrd="0" destOrd="0" presId="urn:microsoft.com/office/officeart/2005/8/layout/hierarchy1"/>
    <dgm:cxn modelId="{3D72D991-B1EB-49A6-9AE7-F5C4616E4E5B}" type="presOf" srcId="{2F40BD53-AC8C-495A-8DB7-3FF639F7D1F3}" destId="{FBC9F613-5AB6-429F-98ED-D924ADFF8EF8}" srcOrd="0" destOrd="0" presId="urn:microsoft.com/office/officeart/2005/8/layout/hierarchy1"/>
    <dgm:cxn modelId="{4E2481C3-C00A-4004-8AE5-378004DD0454}" type="presOf" srcId="{240326E8-6602-4725-ACF2-D84FDBD76F46}" destId="{33C6EA51-E45D-4932-B950-61E2D0E9A1D9}" srcOrd="0" destOrd="0" presId="urn:microsoft.com/office/officeart/2005/8/layout/hierarchy1"/>
    <dgm:cxn modelId="{43E0A58D-55D3-4427-983E-A80D8582FE0C}" type="presOf" srcId="{FF7E580F-341D-4D13-9EDB-4D12A739EDDB}" destId="{434FA59E-120B-4303-88DD-0134DF4EE17D}" srcOrd="0" destOrd="0" presId="urn:microsoft.com/office/officeart/2005/8/layout/hierarchy1"/>
    <dgm:cxn modelId="{08ED3D4C-6E6B-4C69-A560-0DD9548EBC73}" type="presOf" srcId="{6BCF5EF6-88BD-48F3-A921-536F24F70747}" destId="{76EB2B27-E442-4DF2-B6D8-1CDB895A8B5F}" srcOrd="0" destOrd="0" presId="urn:microsoft.com/office/officeart/2005/8/layout/hierarchy1"/>
    <dgm:cxn modelId="{561A025E-890B-4992-B37F-6B89DAC53CA1}" srcId="{FF7E580F-341D-4D13-9EDB-4D12A739EDDB}" destId="{D7232A6B-114A-4BEE-BC1C-6FE69CB17831}" srcOrd="1" destOrd="0" parTransId="{1337AE1A-A8F2-461E-83CB-3FE5AA5928E1}" sibTransId="{174E58A4-05AE-4A6B-9D1F-D5F5B5A9D291}"/>
    <dgm:cxn modelId="{B97FBA9F-A446-4AED-8DFC-E2863E94D929}" srcId="{548A4100-E802-42B2-ABD6-D3D989C7B250}" destId="{2F40BD53-AC8C-495A-8DB7-3FF639F7D1F3}" srcOrd="0" destOrd="0" parTransId="{6261B83B-1186-45F8-B27D-884562370126}" sibTransId="{C8CD0F36-4061-43A4-AA73-9B59E0171033}"/>
    <dgm:cxn modelId="{AA6C02C1-460C-4912-BCF2-87D2C3B15F54}" type="presOf" srcId="{9AF54D02-998E-438D-94CD-8D1059DA12F2}" destId="{73661EAD-8027-438B-895D-AABDFB3D331E}" srcOrd="0" destOrd="0" presId="urn:microsoft.com/office/officeart/2005/8/layout/hierarchy1"/>
    <dgm:cxn modelId="{347F417E-208D-45C3-BD30-BB38AD4C1978}" srcId="{240326E8-6602-4725-ACF2-D84FDBD76F46}" destId="{FF7E580F-341D-4D13-9EDB-4D12A739EDDB}" srcOrd="0" destOrd="0" parTransId="{6BCF5EF6-88BD-48F3-A921-536F24F70747}" sibTransId="{C332868B-5065-49C1-A555-7C3193EE94BA}"/>
    <dgm:cxn modelId="{28EF601F-16FE-42BD-B302-90FB73502995}" type="presOf" srcId="{658DA4E0-9281-457E-9965-1911E72FD9CA}" destId="{4933A7C8-3905-4B78-94EC-D56EA27BAFAA}" srcOrd="0" destOrd="0" presId="urn:microsoft.com/office/officeart/2005/8/layout/hierarchy1"/>
    <dgm:cxn modelId="{5502AA30-3386-45D4-91D6-6DB9A2C867D0}" srcId="{FF7E580F-341D-4D13-9EDB-4D12A739EDDB}" destId="{548A4100-E802-42B2-ABD6-D3D989C7B250}" srcOrd="0" destOrd="0" parTransId="{658DA4E0-9281-457E-9965-1911E72FD9CA}" sibTransId="{6F59E4CD-844C-4987-998B-3A050A3C84D3}"/>
    <dgm:cxn modelId="{37329463-B15C-41D8-B229-B8027A35B6E8}" srcId="{FF7E580F-341D-4D13-9EDB-4D12A739EDDB}" destId="{9AF54D02-998E-438D-94CD-8D1059DA12F2}" srcOrd="2" destOrd="0" parTransId="{81C29C7A-A8D4-45F5-810A-AB3F35668FEC}" sibTransId="{6CE1BB3E-2FF6-4BC2-A4CC-5F26822CA4BA}"/>
    <dgm:cxn modelId="{948FDB89-5711-44E4-823C-8EF0D98A0A65}" type="presOf" srcId="{548A4100-E802-42B2-ABD6-D3D989C7B250}" destId="{C48D2F4C-B5F9-4F8D-8C3E-7407B6F5574F}" srcOrd="0" destOrd="0" presId="urn:microsoft.com/office/officeart/2005/8/layout/hierarchy1"/>
    <dgm:cxn modelId="{AB06ED7A-C932-48CA-8084-146F85D1CBA9}" srcId="{D7232A6B-114A-4BEE-BC1C-6FE69CB17831}" destId="{9F7DBE4B-1E11-41B2-AFDC-04E36EA354F5}" srcOrd="0" destOrd="0" parTransId="{7F2EBCD9-898B-429D-B43E-C6349A982737}" sibTransId="{CB9B3752-FD61-42E1-A82F-78159FBABE7D}"/>
    <dgm:cxn modelId="{A4A5D090-3AFC-49C3-9EFB-9885A9294E93}" type="presOf" srcId="{7F2EBCD9-898B-429D-B43E-C6349A982737}" destId="{F8A2AF4E-E84D-4B4B-ADD5-4CAC5D0A1B6C}" srcOrd="0" destOrd="0" presId="urn:microsoft.com/office/officeart/2005/8/layout/hierarchy1"/>
    <dgm:cxn modelId="{7FBE2C75-E797-4340-A0FF-76C186BBF577}" type="presOf" srcId="{1337AE1A-A8F2-461E-83CB-3FE5AA5928E1}" destId="{3665C021-B08D-4228-BA3C-B6F40860CA1A}" srcOrd="0" destOrd="0" presId="urn:microsoft.com/office/officeart/2005/8/layout/hierarchy1"/>
    <dgm:cxn modelId="{1D469C79-7558-49E3-8A82-33F4F02E1409}" srcId="{B56E72E4-140E-4F95-B59C-C304F01975B1}" destId="{240326E8-6602-4725-ACF2-D84FDBD76F46}" srcOrd="0" destOrd="0" parTransId="{B2BB6DAF-9FD8-4C15-A93F-27C0E33FF46A}" sibTransId="{2540F562-525B-4ED0-A3E8-12D5D8E6E566}"/>
    <dgm:cxn modelId="{303A9FA0-9A22-425D-AD89-4248E23A80B1}" type="presOf" srcId="{81C29C7A-A8D4-45F5-810A-AB3F35668FEC}" destId="{FDEE9026-0015-4263-9D14-46C3AFE5D3EA}" srcOrd="0" destOrd="0" presId="urn:microsoft.com/office/officeart/2005/8/layout/hierarchy1"/>
    <dgm:cxn modelId="{F2CC9A7B-D784-4F7C-B87A-7317D884DB20}" type="presOf" srcId="{6261B83B-1186-45F8-B27D-884562370126}" destId="{92C6CCDD-E905-4F1C-9EE3-25D25B6FC9FF}" srcOrd="0" destOrd="0" presId="urn:microsoft.com/office/officeart/2005/8/layout/hierarchy1"/>
    <dgm:cxn modelId="{EB1E8FAA-98C3-44FD-8D4E-332DE8D46EE2}" type="presOf" srcId="{D7232A6B-114A-4BEE-BC1C-6FE69CB17831}" destId="{2E479773-50CE-4187-ABFD-238DCAA58FA6}" srcOrd="0" destOrd="0" presId="urn:microsoft.com/office/officeart/2005/8/layout/hierarchy1"/>
    <dgm:cxn modelId="{E4A39571-71C2-40F6-9FD7-9E25374EF1E5}" type="presParOf" srcId="{8F9BC867-F1DA-41C5-B066-B7C9A15D0EE9}" destId="{AD8CB5D3-764E-4B34-BFA3-08680FC9EF87}" srcOrd="0" destOrd="0" presId="urn:microsoft.com/office/officeart/2005/8/layout/hierarchy1"/>
    <dgm:cxn modelId="{5EDFC98F-42F8-4E9D-99D1-0680D66A3423}" type="presParOf" srcId="{AD8CB5D3-764E-4B34-BFA3-08680FC9EF87}" destId="{13773E86-9C6C-44C1-9812-EFF195CFB790}" srcOrd="0" destOrd="0" presId="urn:microsoft.com/office/officeart/2005/8/layout/hierarchy1"/>
    <dgm:cxn modelId="{80719CFF-0CB3-4F85-93D2-FE634CD5A7EC}" type="presParOf" srcId="{13773E86-9C6C-44C1-9812-EFF195CFB790}" destId="{7C58685A-CB5A-4F9A-9531-152B7096A3E8}" srcOrd="0" destOrd="0" presId="urn:microsoft.com/office/officeart/2005/8/layout/hierarchy1"/>
    <dgm:cxn modelId="{DB25A243-5240-4891-8A56-166D1B824F22}" type="presParOf" srcId="{13773E86-9C6C-44C1-9812-EFF195CFB790}" destId="{33C6EA51-E45D-4932-B950-61E2D0E9A1D9}" srcOrd="1" destOrd="0" presId="urn:microsoft.com/office/officeart/2005/8/layout/hierarchy1"/>
    <dgm:cxn modelId="{2992E2E4-93D4-4A53-A5D4-108D8BC89D23}" type="presParOf" srcId="{AD8CB5D3-764E-4B34-BFA3-08680FC9EF87}" destId="{334D9134-F9FF-4380-97CC-35C7BBD6EC8C}" srcOrd="1" destOrd="0" presId="urn:microsoft.com/office/officeart/2005/8/layout/hierarchy1"/>
    <dgm:cxn modelId="{261A4D35-BFCA-4EAD-825A-9AC4A06A437B}" type="presParOf" srcId="{334D9134-F9FF-4380-97CC-35C7BBD6EC8C}" destId="{76EB2B27-E442-4DF2-B6D8-1CDB895A8B5F}" srcOrd="0" destOrd="0" presId="urn:microsoft.com/office/officeart/2005/8/layout/hierarchy1"/>
    <dgm:cxn modelId="{E03EBA4D-3594-4477-B5D2-281D111E8FAE}" type="presParOf" srcId="{334D9134-F9FF-4380-97CC-35C7BBD6EC8C}" destId="{01D23E64-5472-4091-AA75-BC5B359F4523}" srcOrd="1" destOrd="0" presId="urn:microsoft.com/office/officeart/2005/8/layout/hierarchy1"/>
    <dgm:cxn modelId="{DCCB1E63-7B8D-441A-8FCA-603AEE595368}" type="presParOf" srcId="{01D23E64-5472-4091-AA75-BC5B359F4523}" destId="{D6BB9920-EA0F-4F31-8E79-A917C86D79EE}" srcOrd="0" destOrd="0" presId="urn:microsoft.com/office/officeart/2005/8/layout/hierarchy1"/>
    <dgm:cxn modelId="{B5D51CAD-80BE-4E3F-8F54-C9A749F45C61}" type="presParOf" srcId="{D6BB9920-EA0F-4F31-8E79-A917C86D79EE}" destId="{7ABF3A75-D580-4210-A46E-7CA2238F6265}" srcOrd="0" destOrd="0" presId="urn:microsoft.com/office/officeart/2005/8/layout/hierarchy1"/>
    <dgm:cxn modelId="{F25422AF-515A-49D5-9EDB-1E84955DBA2B}" type="presParOf" srcId="{D6BB9920-EA0F-4F31-8E79-A917C86D79EE}" destId="{434FA59E-120B-4303-88DD-0134DF4EE17D}" srcOrd="1" destOrd="0" presId="urn:microsoft.com/office/officeart/2005/8/layout/hierarchy1"/>
    <dgm:cxn modelId="{30318201-8125-4FE8-A713-E2B3472484FB}" type="presParOf" srcId="{01D23E64-5472-4091-AA75-BC5B359F4523}" destId="{A35461E5-EAC6-457D-B2E5-31BEBC0B88FC}" srcOrd="1" destOrd="0" presId="urn:microsoft.com/office/officeart/2005/8/layout/hierarchy1"/>
    <dgm:cxn modelId="{63CD6870-22B6-4F1C-80CE-0875F02044E5}" type="presParOf" srcId="{A35461E5-EAC6-457D-B2E5-31BEBC0B88FC}" destId="{4933A7C8-3905-4B78-94EC-D56EA27BAFAA}" srcOrd="0" destOrd="0" presId="urn:microsoft.com/office/officeart/2005/8/layout/hierarchy1"/>
    <dgm:cxn modelId="{CD52BC4A-6AFE-4706-9E00-0599EF09543B}" type="presParOf" srcId="{A35461E5-EAC6-457D-B2E5-31BEBC0B88FC}" destId="{8368F133-8627-49FB-85C0-B4D71242D64C}" srcOrd="1" destOrd="0" presId="urn:microsoft.com/office/officeart/2005/8/layout/hierarchy1"/>
    <dgm:cxn modelId="{BF3DE776-BD36-44E3-B139-FFE68DA17FFC}" type="presParOf" srcId="{8368F133-8627-49FB-85C0-B4D71242D64C}" destId="{647316A3-8330-4C53-83AC-6C2BC9EC47BD}" srcOrd="0" destOrd="0" presId="urn:microsoft.com/office/officeart/2005/8/layout/hierarchy1"/>
    <dgm:cxn modelId="{A387887A-D929-41B9-B226-F0BF50E90AEF}" type="presParOf" srcId="{647316A3-8330-4C53-83AC-6C2BC9EC47BD}" destId="{48F717FF-E254-423D-AF1E-7366846D6618}" srcOrd="0" destOrd="0" presId="urn:microsoft.com/office/officeart/2005/8/layout/hierarchy1"/>
    <dgm:cxn modelId="{7F2480F3-ECF3-4CB5-83EE-229E4D1BECBD}" type="presParOf" srcId="{647316A3-8330-4C53-83AC-6C2BC9EC47BD}" destId="{C48D2F4C-B5F9-4F8D-8C3E-7407B6F5574F}" srcOrd="1" destOrd="0" presId="urn:microsoft.com/office/officeart/2005/8/layout/hierarchy1"/>
    <dgm:cxn modelId="{DE491C17-93F7-4FE2-A38E-86F21A2038F5}" type="presParOf" srcId="{8368F133-8627-49FB-85C0-B4D71242D64C}" destId="{1243163C-1682-438F-8583-ACBFEBB3FA05}" srcOrd="1" destOrd="0" presId="urn:microsoft.com/office/officeart/2005/8/layout/hierarchy1"/>
    <dgm:cxn modelId="{861CF790-ACD0-4588-9688-B5EDEF57C1CC}" type="presParOf" srcId="{1243163C-1682-438F-8583-ACBFEBB3FA05}" destId="{92C6CCDD-E905-4F1C-9EE3-25D25B6FC9FF}" srcOrd="0" destOrd="0" presId="urn:microsoft.com/office/officeart/2005/8/layout/hierarchy1"/>
    <dgm:cxn modelId="{E490A00F-710B-4B7A-8501-A93D39C4B3D4}" type="presParOf" srcId="{1243163C-1682-438F-8583-ACBFEBB3FA05}" destId="{D9E6FDCA-AC95-4974-8813-20C16098B2E8}" srcOrd="1" destOrd="0" presId="urn:microsoft.com/office/officeart/2005/8/layout/hierarchy1"/>
    <dgm:cxn modelId="{673A0C16-8B9D-43A5-BB70-CFC71A20ED46}" type="presParOf" srcId="{D9E6FDCA-AC95-4974-8813-20C16098B2E8}" destId="{EF75B19C-EAA6-445D-B620-71DDF2824DAC}" srcOrd="0" destOrd="0" presId="urn:microsoft.com/office/officeart/2005/8/layout/hierarchy1"/>
    <dgm:cxn modelId="{3265E10A-6900-4A35-846F-D677AE6406F9}" type="presParOf" srcId="{EF75B19C-EAA6-445D-B620-71DDF2824DAC}" destId="{55DCB61F-36AB-4A78-89C5-EA3916FA6CC5}" srcOrd="0" destOrd="0" presId="urn:microsoft.com/office/officeart/2005/8/layout/hierarchy1"/>
    <dgm:cxn modelId="{368C3729-E771-43E1-962C-E8C6970280CF}" type="presParOf" srcId="{EF75B19C-EAA6-445D-B620-71DDF2824DAC}" destId="{FBC9F613-5AB6-429F-98ED-D924ADFF8EF8}" srcOrd="1" destOrd="0" presId="urn:microsoft.com/office/officeart/2005/8/layout/hierarchy1"/>
    <dgm:cxn modelId="{34669990-48BA-482C-B7D4-AB9EEEE77FF1}" type="presParOf" srcId="{D9E6FDCA-AC95-4974-8813-20C16098B2E8}" destId="{3163F1CE-5366-4D1C-806F-729605A9B786}" srcOrd="1" destOrd="0" presId="urn:microsoft.com/office/officeart/2005/8/layout/hierarchy1"/>
    <dgm:cxn modelId="{C6CD1AE5-23F9-4320-957D-7CEAC886EF85}" type="presParOf" srcId="{A35461E5-EAC6-457D-B2E5-31BEBC0B88FC}" destId="{3665C021-B08D-4228-BA3C-B6F40860CA1A}" srcOrd="2" destOrd="0" presId="urn:microsoft.com/office/officeart/2005/8/layout/hierarchy1"/>
    <dgm:cxn modelId="{E425BE5F-5BEE-408F-A63D-8D4D55BC105E}" type="presParOf" srcId="{A35461E5-EAC6-457D-B2E5-31BEBC0B88FC}" destId="{C25FEC62-9156-4D91-8ED8-99E49A4E9C64}" srcOrd="3" destOrd="0" presId="urn:microsoft.com/office/officeart/2005/8/layout/hierarchy1"/>
    <dgm:cxn modelId="{C212589F-4060-4275-AC58-3842B62F6AFC}" type="presParOf" srcId="{C25FEC62-9156-4D91-8ED8-99E49A4E9C64}" destId="{D1C38DFF-AC13-4224-A0C9-2C6B3581E0BC}" srcOrd="0" destOrd="0" presId="urn:microsoft.com/office/officeart/2005/8/layout/hierarchy1"/>
    <dgm:cxn modelId="{BC4CBC2B-3D2A-4581-B079-4BBCCF71B7B2}" type="presParOf" srcId="{D1C38DFF-AC13-4224-A0C9-2C6B3581E0BC}" destId="{C8ACDB10-055D-42DF-905D-E3142BFE27D3}" srcOrd="0" destOrd="0" presId="urn:microsoft.com/office/officeart/2005/8/layout/hierarchy1"/>
    <dgm:cxn modelId="{151DB01D-F867-4D90-B8F9-8D9FAF044DC9}" type="presParOf" srcId="{D1C38DFF-AC13-4224-A0C9-2C6B3581E0BC}" destId="{2E479773-50CE-4187-ABFD-238DCAA58FA6}" srcOrd="1" destOrd="0" presId="urn:microsoft.com/office/officeart/2005/8/layout/hierarchy1"/>
    <dgm:cxn modelId="{C4D4CD7A-E578-4342-B04B-B0F10F68E1C7}" type="presParOf" srcId="{C25FEC62-9156-4D91-8ED8-99E49A4E9C64}" destId="{12568370-1805-40C4-887B-5EA729A54407}" srcOrd="1" destOrd="0" presId="urn:microsoft.com/office/officeart/2005/8/layout/hierarchy1"/>
    <dgm:cxn modelId="{073DEE00-CBD4-4694-BCCF-DFC29780C0CC}" type="presParOf" srcId="{12568370-1805-40C4-887B-5EA729A54407}" destId="{F8A2AF4E-E84D-4B4B-ADD5-4CAC5D0A1B6C}" srcOrd="0" destOrd="0" presId="urn:microsoft.com/office/officeart/2005/8/layout/hierarchy1"/>
    <dgm:cxn modelId="{8B25ED17-1B05-4E4E-9560-DC9665235854}" type="presParOf" srcId="{12568370-1805-40C4-887B-5EA729A54407}" destId="{67961EB6-0038-4C02-AAFE-253801C44C2D}" srcOrd="1" destOrd="0" presId="urn:microsoft.com/office/officeart/2005/8/layout/hierarchy1"/>
    <dgm:cxn modelId="{D62117AF-96CA-410C-BCFD-200656344164}" type="presParOf" srcId="{67961EB6-0038-4C02-AAFE-253801C44C2D}" destId="{A7F223CD-8A74-4D71-9A02-2C0E64C95EA3}" srcOrd="0" destOrd="0" presId="urn:microsoft.com/office/officeart/2005/8/layout/hierarchy1"/>
    <dgm:cxn modelId="{4CEFEB32-D7C7-424B-92EC-5E2C63EAC18F}" type="presParOf" srcId="{A7F223CD-8A74-4D71-9A02-2C0E64C95EA3}" destId="{1155BEB3-72D1-4641-9732-E8BDE70ADE30}" srcOrd="0" destOrd="0" presId="urn:microsoft.com/office/officeart/2005/8/layout/hierarchy1"/>
    <dgm:cxn modelId="{D01DBEAD-4DBA-48AB-9C0E-4E14AF8550CD}" type="presParOf" srcId="{A7F223CD-8A74-4D71-9A02-2C0E64C95EA3}" destId="{6A269E61-DF75-4F77-9A2A-B4B68EF9C45F}" srcOrd="1" destOrd="0" presId="urn:microsoft.com/office/officeart/2005/8/layout/hierarchy1"/>
    <dgm:cxn modelId="{D472D71C-777C-4BE2-826C-6AD797B531DB}" type="presParOf" srcId="{67961EB6-0038-4C02-AAFE-253801C44C2D}" destId="{25B59643-8FE8-4672-8BF7-D6EDE4CCB465}" srcOrd="1" destOrd="0" presId="urn:microsoft.com/office/officeart/2005/8/layout/hierarchy1"/>
    <dgm:cxn modelId="{25A69380-69E0-43B3-8CC5-9710CF5C66C7}" type="presParOf" srcId="{A35461E5-EAC6-457D-B2E5-31BEBC0B88FC}" destId="{FDEE9026-0015-4263-9D14-46C3AFE5D3EA}" srcOrd="4" destOrd="0" presId="urn:microsoft.com/office/officeart/2005/8/layout/hierarchy1"/>
    <dgm:cxn modelId="{6A05A242-6AA5-4535-95BE-2253D1966F58}" type="presParOf" srcId="{A35461E5-EAC6-457D-B2E5-31BEBC0B88FC}" destId="{A7D64B3A-7D8A-4167-BD91-2E082077691C}" srcOrd="5" destOrd="0" presId="urn:microsoft.com/office/officeart/2005/8/layout/hierarchy1"/>
    <dgm:cxn modelId="{EF878821-77CB-49C8-84AC-38C0FAF60358}" type="presParOf" srcId="{A7D64B3A-7D8A-4167-BD91-2E082077691C}" destId="{6F2F07CC-AF20-4CF7-A846-C12AC51411E1}" srcOrd="0" destOrd="0" presId="urn:microsoft.com/office/officeart/2005/8/layout/hierarchy1"/>
    <dgm:cxn modelId="{32D3CA49-A8C9-46D4-951C-5B88F5450027}" type="presParOf" srcId="{6F2F07CC-AF20-4CF7-A846-C12AC51411E1}" destId="{507F311A-8D6E-4140-88EF-4137C6B8E96B}" srcOrd="0" destOrd="0" presId="urn:microsoft.com/office/officeart/2005/8/layout/hierarchy1"/>
    <dgm:cxn modelId="{D13BE531-E7D5-4698-9706-E96074158EFB}" type="presParOf" srcId="{6F2F07CC-AF20-4CF7-A846-C12AC51411E1}" destId="{73661EAD-8027-438B-895D-AABDFB3D331E}" srcOrd="1" destOrd="0" presId="urn:microsoft.com/office/officeart/2005/8/layout/hierarchy1"/>
    <dgm:cxn modelId="{B467BBEB-B563-4549-824A-1AEB9600133A}" type="presParOf" srcId="{A7D64B3A-7D8A-4167-BD91-2E082077691C}" destId="{59469CA9-17E5-4282-B813-2F63EBA9941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D76BBE-660B-420E-8CC5-792BBCE43E6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D6C135EC-300E-47A4-8B27-6D28743A8051}">
      <dgm:prSet phldrT="[Metin]"/>
      <dgm:spPr/>
      <dgm:t>
        <a:bodyPr/>
        <a:lstStyle/>
        <a:p>
          <a:r>
            <a:rPr lang="tr-TR" dirty="0" smtClean="0"/>
            <a:t>Aşçıbaşı Yardımcısı</a:t>
          </a:r>
          <a:endParaRPr lang="tr-TR" dirty="0"/>
        </a:p>
      </dgm:t>
    </dgm:pt>
    <dgm:pt modelId="{B01F6647-9F0F-4894-9C1A-D76CEC811434}" type="parTrans" cxnId="{4A1C1FC8-9C45-401A-8E3D-4E8A21071628}">
      <dgm:prSet/>
      <dgm:spPr/>
      <dgm:t>
        <a:bodyPr/>
        <a:lstStyle/>
        <a:p>
          <a:endParaRPr lang="tr-TR"/>
        </a:p>
      </dgm:t>
    </dgm:pt>
    <dgm:pt modelId="{BE384245-87E0-4130-93FD-31F2CDAFDA26}" type="sibTrans" cxnId="{4A1C1FC8-9C45-401A-8E3D-4E8A21071628}">
      <dgm:prSet/>
      <dgm:spPr/>
      <dgm:t>
        <a:bodyPr/>
        <a:lstStyle/>
        <a:p>
          <a:endParaRPr lang="tr-TR"/>
        </a:p>
      </dgm:t>
    </dgm:pt>
    <dgm:pt modelId="{1C12A0D1-715A-4BCC-8E57-8CB70A1CF645}">
      <dgm:prSet phldrT="[Metin]"/>
      <dgm:spPr/>
      <dgm:t>
        <a:bodyPr/>
        <a:lstStyle/>
        <a:p>
          <a:r>
            <a:rPr lang="tr-TR" dirty="0" smtClean="0"/>
            <a:t>Sıcak Mutfak Şefi</a:t>
          </a:r>
          <a:endParaRPr lang="tr-TR" dirty="0"/>
        </a:p>
      </dgm:t>
    </dgm:pt>
    <dgm:pt modelId="{C3F7D5BD-7DF5-43CE-9316-F6C0BF344C89}" type="parTrans" cxnId="{16610ACF-F72B-48A1-A867-C4BE175D675E}">
      <dgm:prSet/>
      <dgm:spPr/>
      <dgm:t>
        <a:bodyPr/>
        <a:lstStyle/>
        <a:p>
          <a:endParaRPr lang="tr-TR"/>
        </a:p>
      </dgm:t>
    </dgm:pt>
    <dgm:pt modelId="{1F6C25EB-F5DF-43B1-8D4B-ADDF4F25A46D}" type="sibTrans" cxnId="{16610ACF-F72B-48A1-A867-C4BE175D675E}">
      <dgm:prSet/>
      <dgm:spPr/>
      <dgm:t>
        <a:bodyPr/>
        <a:lstStyle/>
        <a:p>
          <a:endParaRPr lang="tr-TR"/>
        </a:p>
      </dgm:t>
    </dgm:pt>
    <dgm:pt modelId="{E3B45659-0CCD-417A-9E94-4E38C8ABB94D}">
      <dgm:prSet phldrT="[Metin]"/>
      <dgm:spPr/>
      <dgm:t>
        <a:bodyPr/>
        <a:lstStyle/>
        <a:p>
          <a:r>
            <a:rPr lang="tr-TR" dirty="0" smtClean="0"/>
            <a:t>Aşçı</a:t>
          </a:r>
          <a:endParaRPr lang="tr-TR" dirty="0"/>
        </a:p>
      </dgm:t>
    </dgm:pt>
    <dgm:pt modelId="{206FB8A8-2EC6-497B-9CAC-73488BE8E71D}" type="parTrans" cxnId="{B8FFAF3B-C7C0-4838-925C-CF35A4A26F02}">
      <dgm:prSet/>
      <dgm:spPr/>
      <dgm:t>
        <a:bodyPr/>
        <a:lstStyle/>
        <a:p>
          <a:endParaRPr lang="tr-TR"/>
        </a:p>
      </dgm:t>
    </dgm:pt>
    <dgm:pt modelId="{B361B954-7499-4E14-BF8C-573ADC95F759}" type="sibTrans" cxnId="{B8FFAF3B-C7C0-4838-925C-CF35A4A26F02}">
      <dgm:prSet/>
      <dgm:spPr/>
      <dgm:t>
        <a:bodyPr/>
        <a:lstStyle/>
        <a:p>
          <a:endParaRPr lang="tr-TR"/>
        </a:p>
      </dgm:t>
    </dgm:pt>
    <dgm:pt modelId="{D143524D-439B-482D-811D-5537CCD5D2C6}">
      <dgm:prSet phldrT="[Metin]"/>
      <dgm:spPr/>
      <dgm:t>
        <a:bodyPr/>
        <a:lstStyle/>
        <a:p>
          <a:r>
            <a:rPr lang="tr-TR" dirty="0" smtClean="0"/>
            <a:t>Pastane Şefi</a:t>
          </a:r>
          <a:endParaRPr lang="tr-TR" dirty="0"/>
        </a:p>
      </dgm:t>
    </dgm:pt>
    <dgm:pt modelId="{39035780-052C-4CAF-9233-448B5902E80D}" type="parTrans" cxnId="{8AA7A026-20A5-4A98-91F0-1F5B72837D9F}">
      <dgm:prSet/>
      <dgm:spPr/>
      <dgm:t>
        <a:bodyPr/>
        <a:lstStyle/>
        <a:p>
          <a:endParaRPr lang="tr-TR"/>
        </a:p>
      </dgm:t>
    </dgm:pt>
    <dgm:pt modelId="{D6709DC0-E340-4696-B01B-256E235EC0A1}" type="sibTrans" cxnId="{8AA7A026-20A5-4A98-91F0-1F5B72837D9F}">
      <dgm:prSet/>
      <dgm:spPr/>
      <dgm:t>
        <a:bodyPr/>
        <a:lstStyle/>
        <a:p>
          <a:endParaRPr lang="tr-TR"/>
        </a:p>
      </dgm:t>
    </dgm:pt>
    <dgm:pt modelId="{818502F3-92AC-4714-96CD-3EDA0FB9853A}">
      <dgm:prSet phldrT="[Metin]"/>
      <dgm:spPr/>
      <dgm:t>
        <a:bodyPr/>
        <a:lstStyle/>
        <a:p>
          <a:r>
            <a:rPr lang="tr-TR" dirty="0" smtClean="0"/>
            <a:t>Aşçı Yardımcısı</a:t>
          </a:r>
          <a:endParaRPr lang="tr-TR" dirty="0"/>
        </a:p>
      </dgm:t>
    </dgm:pt>
    <dgm:pt modelId="{C64F463A-B217-45C9-89BA-E03D07AB6009}" type="parTrans" cxnId="{CB174DE0-D13F-456A-9C95-ABCC508DF795}">
      <dgm:prSet/>
      <dgm:spPr/>
      <dgm:t>
        <a:bodyPr/>
        <a:lstStyle/>
        <a:p>
          <a:endParaRPr lang="tr-TR"/>
        </a:p>
      </dgm:t>
    </dgm:pt>
    <dgm:pt modelId="{0BE8719E-E201-4501-8434-4CDCAF4426C4}" type="sibTrans" cxnId="{CB174DE0-D13F-456A-9C95-ABCC508DF795}">
      <dgm:prSet/>
      <dgm:spPr/>
      <dgm:t>
        <a:bodyPr/>
        <a:lstStyle/>
        <a:p>
          <a:endParaRPr lang="tr-TR"/>
        </a:p>
      </dgm:t>
    </dgm:pt>
    <dgm:pt modelId="{EB1A8E9A-5396-46F2-984F-2A58C6935E7D}">
      <dgm:prSet/>
      <dgm:spPr/>
      <dgm:t>
        <a:bodyPr/>
        <a:lstStyle/>
        <a:p>
          <a:r>
            <a:rPr lang="tr-TR" dirty="0" smtClean="0"/>
            <a:t>Aşçıbaşı</a:t>
          </a:r>
          <a:endParaRPr lang="tr-TR" dirty="0"/>
        </a:p>
      </dgm:t>
    </dgm:pt>
    <dgm:pt modelId="{1D35C12A-AC0D-40B1-89CC-862132C68065}" type="parTrans" cxnId="{C935A563-967A-4389-97B1-EEC28BC567CD}">
      <dgm:prSet/>
      <dgm:spPr/>
      <dgm:t>
        <a:bodyPr/>
        <a:lstStyle/>
        <a:p>
          <a:endParaRPr lang="tr-TR"/>
        </a:p>
      </dgm:t>
    </dgm:pt>
    <dgm:pt modelId="{F003272D-6900-405C-AD8A-C4DE2667D471}" type="sibTrans" cxnId="{C935A563-967A-4389-97B1-EEC28BC567CD}">
      <dgm:prSet/>
      <dgm:spPr/>
      <dgm:t>
        <a:bodyPr/>
        <a:lstStyle/>
        <a:p>
          <a:endParaRPr lang="tr-TR"/>
        </a:p>
      </dgm:t>
    </dgm:pt>
    <dgm:pt modelId="{92860496-93BD-4E22-BD69-684DD0429445}">
      <dgm:prSet/>
      <dgm:spPr/>
      <dgm:t>
        <a:bodyPr/>
        <a:lstStyle/>
        <a:p>
          <a:r>
            <a:rPr lang="tr-TR" dirty="0" smtClean="0"/>
            <a:t>Kasap</a:t>
          </a:r>
          <a:endParaRPr lang="tr-TR" dirty="0"/>
        </a:p>
      </dgm:t>
    </dgm:pt>
    <dgm:pt modelId="{38F83D4A-8816-43B2-BE0F-857A0BA1081E}" type="parTrans" cxnId="{C8677B1A-0A9D-4D60-9D93-809D19F5AB38}">
      <dgm:prSet/>
      <dgm:spPr/>
      <dgm:t>
        <a:bodyPr/>
        <a:lstStyle/>
        <a:p>
          <a:endParaRPr lang="tr-TR"/>
        </a:p>
      </dgm:t>
    </dgm:pt>
    <dgm:pt modelId="{F92730A2-CA1A-4D5C-AF6F-3C47F2B9ED39}" type="sibTrans" cxnId="{C8677B1A-0A9D-4D60-9D93-809D19F5AB38}">
      <dgm:prSet/>
      <dgm:spPr/>
      <dgm:t>
        <a:bodyPr/>
        <a:lstStyle/>
        <a:p>
          <a:endParaRPr lang="tr-TR"/>
        </a:p>
      </dgm:t>
    </dgm:pt>
    <dgm:pt modelId="{FFA07BA1-ACEB-4CB9-A1D2-8F50F82B4FE9}">
      <dgm:prSet/>
      <dgm:spPr/>
      <dgm:t>
        <a:bodyPr/>
        <a:lstStyle/>
        <a:p>
          <a:r>
            <a:rPr lang="tr-TR" dirty="0" smtClean="0"/>
            <a:t>Bulaşıkçılar</a:t>
          </a:r>
          <a:endParaRPr lang="tr-TR" dirty="0"/>
        </a:p>
      </dgm:t>
    </dgm:pt>
    <dgm:pt modelId="{5F1F6691-D1CD-4B21-9BA2-D4845BF2D6B1}" type="parTrans" cxnId="{F5E00F3B-BF65-4CC3-8C25-EA280C65F0B3}">
      <dgm:prSet/>
      <dgm:spPr/>
      <dgm:t>
        <a:bodyPr/>
        <a:lstStyle/>
        <a:p>
          <a:endParaRPr lang="tr-TR"/>
        </a:p>
      </dgm:t>
    </dgm:pt>
    <dgm:pt modelId="{38358462-F09C-4D54-A432-DF4DCB4ABCE1}" type="sibTrans" cxnId="{F5E00F3B-BF65-4CC3-8C25-EA280C65F0B3}">
      <dgm:prSet/>
      <dgm:spPr/>
      <dgm:t>
        <a:bodyPr/>
        <a:lstStyle/>
        <a:p>
          <a:endParaRPr lang="tr-TR"/>
        </a:p>
      </dgm:t>
    </dgm:pt>
    <dgm:pt modelId="{D07FBCE5-3222-4C3F-A462-1C1B6CDBC501}">
      <dgm:prSet/>
      <dgm:spPr/>
      <dgm:t>
        <a:bodyPr/>
        <a:lstStyle/>
        <a:p>
          <a:r>
            <a:rPr lang="tr-TR" dirty="0" smtClean="0"/>
            <a:t>Aşçı Yardımcısı</a:t>
          </a:r>
          <a:endParaRPr lang="tr-TR" dirty="0"/>
        </a:p>
      </dgm:t>
    </dgm:pt>
    <dgm:pt modelId="{2E120853-3AD1-4FF8-9D3F-291586F5B467}" type="parTrans" cxnId="{EF38F88E-CAE2-4480-8C95-2D18AAFC51DD}">
      <dgm:prSet/>
      <dgm:spPr/>
      <dgm:t>
        <a:bodyPr/>
        <a:lstStyle/>
        <a:p>
          <a:endParaRPr lang="tr-TR"/>
        </a:p>
      </dgm:t>
    </dgm:pt>
    <dgm:pt modelId="{C8E91BBC-99A8-4178-979E-3EE558694000}" type="sibTrans" cxnId="{EF38F88E-CAE2-4480-8C95-2D18AAFC51DD}">
      <dgm:prSet/>
      <dgm:spPr/>
      <dgm:t>
        <a:bodyPr/>
        <a:lstStyle/>
        <a:p>
          <a:endParaRPr lang="tr-TR"/>
        </a:p>
      </dgm:t>
    </dgm:pt>
    <dgm:pt modelId="{D1C3B453-915C-47A5-8C21-EE92AF9EC72D}">
      <dgm:prSet/>
      <dgm:spPr/>
      <dgm:t>
        <a:bodyPr/>
        <a:lstStyle/>
        <a:p>
          <a:r>
            <a:rPr lang="tr-TR" dirty="0" smtClean="0"/>
            <a:t>Soğuk Mutfak Şefi</a:t>
          </a:r>
          <a:endParaRPr lang="tr-TR" dirty="0"/>
        </a:p>
      </dgm:t>
    </dgm:pt>
    <dgm:pt modelId="{F79752BB-7966-4561-9C09-375EC77C3EAE}" type="parTrans" cxnId="{CF82CF4A-BA72-4B7B-B04F-DFFAF11A3D3E}">
      <dgm:prSet/>
      <dgm:spPr/>
      <dgm:t>
        <a:bodyPr/>
        <a:lstStyle/>
        <a:p>
          <a:endParaRPr lang="tr-TR"/>
        </a:p>
      </dgm:t>
    </dgm:pt>
    <dgm:pt modelId="{A86A1D52-3395-4AE2-9B9D-7F4697BF6DFB}" type="sibTrans" cxnId="{CF82CF4A-BA72-4B7B-B04F-DFFAF11A3D3E}">
      <dgm:prSet/>
      <dgm:spPr/>
      <dgm:t>
        <a:bodyPr/>
        <a:lstStyle/>
        <a:p>
          <a:endParaRPr lang="tr-TR"/>
        </a:p>
      </dgm:t>
    </dgm:pt>
    <dgm:pt modelId="{0522824A-AFA5-4650-96E3-98AAABFBC407}">
      <dgm:prSet/>
      <dgm:spPr/>
      <dgm:t>
        <a:bodyPr/>
        <a:lstStyle/>
        <a:p>
          <a:r>
            <a:rPr lang="tr-TR" dirty="0" smtClean="0"/>
            <a:t>Aşçı</a:t>
          </a:r>
          <a:endParaRPr lang="tr-TR" dirty="0"/>
        </a:p>
      </dgm:t>
    </dgm:pt>
    <dgm:pt modelId="{9B56092A-5F78-445E-9018-FCCD5227AE51}" type="parTrans" cxnId="{865B1C16-C1B8-4F95-A62D-B631A8C7DC68}">
      <dgm:prSet/>
      <dgm:spPr/>
      <dgm:t>
        <a:bodyPr/>
        <a:lstStyle/>
        <a:p>
          <a:endParaRPr lang="tr-TR"/>
        </a:p>
      </dgm:t>
    </dgm:pt>
    <dgm:pt modelId="{65F33865-0EF4-487E-9A4A-4EDC10875DD9}" type="sibTrans" cxnId="{865B1C16-C1B8-4F95-A62D-B631A8C7DC68}">
      <dgm:prSet/>
      <dgm:spPr/>
      <dgm:t>
        <a:bodyPr/>
        <a:lstStyle/>
        <a:p>
          <a:endParaRPr lang="tr-TR"/>
        </a:p>
      </dgm:t>
    </dgm:pt>
    <dgm:pt modelId="{9AA7C758-4A9C-4D72-9D5E-D9058ADEEEDD}">
      <dgm:prSet/>
      <dgm:spPr/>
      <dgm:t>
        <a:bodyPr/>
        <a:lstStyle/>
        <a:p>
          <a:r>
            <a:rPr lang="tr-TR" dirty="0" smtClean="0"/>
            <a:t>Aşçı Yardımcısı</a:t>
          </a:r>
          <a:endParaRPr lang="tr-TR" dirty="0"/>
        </a:p>
      </dgm:t>
    </dgm:pt>
    <dgm:pt modelId="{633E3D46-0F76-4AB5-96AA-D82576213DF3}" type="parTrans" cxnId="{694C50D6-D75B-40E7-8F3C-5309ECA47B1F}">
      <dgm:prSet/>
      <dgm:spPr/>
      <dgm:t>
        <a:bodyPr/>
        <a:lstStyle/>
        <a:p>
          <a:endParaRPr lang="tr-TR"/>
        </a:p>
      </dgm:t>
    </dgm:pt>
    <dgm:pt modelId="{97423E68-22E5-465F-A776-A2DB2AE27028}" type="sibTrans" cxnId="{694C50D6-D75B-40E7-8F3C-5309ECA47B1F}">
      <dgm:prSet/>
      <dgm:spPr/>
      <dgm:t>
        <a:bodyPr/>
        <a:lstStyle/>
        <a:p>
          <a:endParaRPr lang="tr-TR"/>
        </a:p>
      </dgm:t>
    </dgm:pt>
    <dgm:pt modelId="{9641F071-F200-4DAD-B827-CA61DEF88955}" type="pres">
      <dgm:prSet presAssocID="{B8D76BBE-660B-420E-8CC5-792BBCE43E64}" presName="hierChild1" presStyleCnt="0">
        <dgm:presLayoutVars>
          <dgm:chPref val="1"/>
          <dgm:dir/>
          <dgm:animOne val="branch"/>
          <dgm:animLvl val="lvl"/>
          <dgm:resizeHandles/>
        </dgm:presLayoutVars>
      </dgm:prSet>
      <dgm:spPr/>
      <dgm:t>
        <a:bodyPr/>
        <a:lstStyle/>
        <a:p>
          <a:endParaRPr lang="tr-TR"/>
        </a:p>
      </dgm:t>
    </dgm:pt>
    <dgm:pt modelId="{FB24D46D-0286-45C8-85BE-3F3BF403076D}" type="pres">
      <dgm:prSet presAssocID="{EB1A8E9A-5396-46F2-984F-2A58C6935E7D}" presName="hierRoot1" presStyleCnt="0"/>
      <dgm:spPr/>
    </dgm:pt>
    <dgm:pt modelId="{D3F7E877-1A1C-4424-AC69-A4622D60D744}" type="pres">
      <dgm:prSet presAssocID="{EB1A8E9A-5396-46F2-984F-2A58C6935E7D}" presName="composite" presStyleCnt="0"/>
      <dgm:spPr/>
    </dgm:pt>
    <dgm:pt modelId="{F1C17C62-E9BF-49EC-85DB-995F3D83D7D2}" type="pres">
      <dgm:prSet presAssocID="{EB1A8E9A-5396-46F2-984F-2A58C6935E7D}" presName="background" presStyleLbl="node0" presStyleIdx="0" presStyleCnt="1"/>
      <dgm:spPr/>
    </dgm:pt>
    <dgm:pt modelId="{E25A0646-562C-41CE-A7EA-2EAEB0FA5BE5}" type="pres">
      <dgm:prSet presAssocID="{EB1A8E9A-5396-46F2-984F-2A58C6935E7D}" presName="text" presStyleLbl="fgAcc0" presStyleIdx="0" presStyleCnt="1">
        <dgm:presLayoutVars>
          <dgm:chPref val="3"/>
        </dgm:presLayoutVars>
      </dgm:prSet>
      <dgm:spPr/>
      <dgm:t>
        <a:bodyPr/>
        <a:lstStyle/>
        <a:p>
          <a:endParaRPr lang="tr-TR"/>
        </a:p>
      </dgm:t>
    </dgm:pt>
    <dgm:pt modelId="{F9F93C67-2A18-4B1F-91DC-EE2C69579697}" type="pres">
      <dgm:prSet presAssocID="{EB1A8E9A-5396-46F2-984F-2A58C6935E7D}" presName="hierChild2" presStyleCnt="0"/>
      <dgm:spPr/>
    </dgm:pt>
    <dgm:pt modelId="{E82BC23D-BC9B-465C-A215-361EF16E5588}" type="pres">
      <dgm:prSet presAssocID="{B01F6647-9F0F-4894-9C1A-D76CEC811434}" presName="Name10" presStyleLbl="parChTrans1D2" presStyleIdx="0" presStyleCnt="1"/>
      <dgm:spPr/>
      <dgm:t>
        <a:bodyPr/>
        <a:lstStyle/>
        <a:p>
          <a:endParaRPr lang="tr-TR"/>
        </a:p>
      </dgm:t>
    </dgm:pt>
    <dgm:pt modelId="{B53DA140-C639-421C-9D3C-E741438D8671}" type="pres">
      <dgm:prSet presAssocID="{D6C135EC-300E-47A4-8B27-6D28743A8051}" presName="hierRoot2" presStyleCnt="0"/>
      <dgm:spPr/>
    </dgm:pt>
    <dgm:pt modelId="{4B72E5FA-7A6A-42D9-B9F6-E533F48AA1F8}" type="pres">
      <dgm:prSet presAssocID="{D6C135EC-300E-47A4-8B27-6D28743A8051}" presName="composite2" presStyleCnt="0"/>
      <dgm:spPr/>
    </dgm:pt>
    <dgm:pt modelId="{ADB60BA7-1704-41BA-8BC8-9A922A8CABF4}" type="pres">
      <dgm:prSet presAssocID="{D6C135EC-300E-47A4-8B27-6D28743A8051}" presName="background2" presStyleLbl="node2" presStyleIdx="0" presStyleCnt="1"/>
      <dgm:spPr/>
    </dgm:pt>
    <dgm:pt modelId="{B95D174E-B9BD-40B2-B2A2-A0C4DE38F76E}" type="pres">
      <dgm:prSet presAssocID="{D6C135EC-300E-47A4-8B27-6D28743A8051}" presName="text2" presStyleLbl="fgAcc2" presStyleIdx="0" presStyleCnt="1">
        <dgm:presLayoutVars>
          <dgm:chPref val="3"/>
        </dgm:presLayoutVars>
      </dgm:prSet>
      <dgm:spPr/>
      <dgm:t>
        <a:bodyPr/>
        <a:lstStyle/>
        <a:p>
          <a:endParaRPr lang="tr-TR"/>
        </a:p>
      </dgm:t>
    </dgm:pt>
    <dgm:pt modelId="{B9FCF83A-FFF6-4EAA-86F7-7A0416996F53}" type="pres">
      <dgm:prSet presAssocID="{D6C135EC-300E-47A4-8B27-6D28743A8051}" presName="hierChild3" presStyleCnt="0"/>
      <dgm:spPr/>
    </dgm:pt>
    <dgm:pt modelId="{F3224691-F1A6-488D-913C-0054BC8F7D22}" type="pres">
      <dgm:prSet presAssocID="{C3F7D5BD-7DF5-43CE-9316-F6C0BF344C89}" presName="Name17" presStyleLbl="parChTrans1D3" presStyleIdx="0" presStyleCnt="5"/>
      <dgm:spPr/>
      <dgm:t>
        <a:bodyPr/>
        <a:lstStyle/>
        <a:p>
          <a:endParaRPr lang="tr-TR"/>
        </a:p>
      </dgm:t>
    </dgm:pt>
    <dgm:pt modelId="{03F02909-3132-44AD-B35A-605011337549}" type="pres">
      <dgm:prSet presAssocID="{1C12A0D1-715A-4BCC-8E57-8CB70A1CF645}" presName="hierRoot3" presStyleCnt="0"/>
      <dgm:spPr/>
    </dgm:pt>
    <dgm:pt modelId="{3CF60D57-BFBE-4E18-847D-25FF3D5ADC52}" type="pres">
      <dgm:prSet presAssocID="{1C12A0D1-715A-4BCC-8E57-8CB70A1CF645}" presName="composite3" presStyleCnt="0"/>
      <dgm:spPr/>
    </dgm:pt>
    <dgm:pt modelId="{2D5786C7-3EE8-4B15-8598-CB43A92F2BD0}" type="pres">
      <dgm:prSet presAssocID="{1C12A0D1-715A-4BCC-8E57-8CB70A1CF645}" presName="background3" presStyleLbl="node3" presStyleIdx="0" presStyleCnt="5"/>
      <dgm:spPr/>
    </dgm:pt>
    <dgm:pt modelId="{BF63908B-D230-4269-B1E3-67E4D12B1FE5}" type="pres">
      <dgm:prSet presAssocID="{1C12A0D1-715A-4BCC-8E57-8CB70A1CF645}" presName="text3" presStyleLbl="fgAcc3" presStyleIdx="0" presStyleCnt="5">
        <dgm:presLayoutVars>
          <dgm:chPref val="3"/>
        </dgm:presLayoutVars>
      </dgm:prSet>
      <dgm:spPr/>
      <dgm:t>
        <a:bodyPr/>
        <a:lstStyle/>
        <a:p>
          <a:endParaRPr lang="tr-TR"/>
        </a:p>
      </dgm:t>
    </dgm:pt>
    <dgm:pt modelId="{67C8A80E-2A4F-4B0F-8578-3780C3911EC1}" type="pres">
      <dgm:prSet presAssocID="{1C12A0D1-715A-4BCC-8E57-8CB70A1CF645}" presName="hierChild4" presStyleCnt="0"/>
      <dgm:spPr/>
    </dgm:pt>
    <dgm:pt modelId="{14AA9F3B-3F7F-4417-BB6E-200576559FE8}" type="pres">
      <dgm:prSet presAssocID="{206FB8A8-2EC6-497B-9CAC-73488BE8E71D}" presName="Name23" presStyleLbl="parChTrans1D4" presStyleIdx="0" presStyleCnt="5"/>
      <dgm:spPr/>
      <dgm:t>
        <a:bodyPr/>
        <a:lstStyle/>
        <a:p>
          <a:endParaRPr lang="tr-TR"/>
        </a:p>
      </dgm:t>
    </dgm:pt>
    <dgm:pt modelId="{162745DB-C7B7-47D5-A01C-C26A8D9A4FC4}" type="pres">
      <dgm:prSet presAssocID="{E3B45659-0CCD-417A-9E94-4E38C8ABB94D}" presName="hierRoot4" presStyleCnt="0"/>
      <dgm:spPr/>
    </dgm:pt>
    <dgm:pt modelId="{C01F6D95-3829-4A45-8F1E-62024B6A3B05}" type="pres">
      <dgm:prSet presAssocID="{E3B45659-0CCD-417A-9E94-4E38C8ABB94D}" presName="composite4" presStyleCnt="0"/>
      <dgm:spPr/>
    </dgm:pt>
    <dgm:pt modelId="{55CE8DB4-6620-48A4-A84C-49426AD7A99B}" type="pres">
      <dgm:prSet presAssocID="{E3B45659-0CCD-417A-9E94-4E38C8ABB94D}" presName="background4" presStyleLbl="node4" presStyleIdx="0" presStyleCnt="5"/>
      <dgm:spPr/>
    </dgm:pt>
    <dgm:pt modelId="{BD17A5E2-2102-4D3C-AE71-5D7F578B7C76}" type="pres">
      <dgm:prSet presAssocID="{E3B45659-0CCD-417A-9E94-4E38C8ABB94D}" presName="text4" presStyleLbl="fgAcc4" presStyleIdx="0" presStyleCnt="5">
        <dgm:presLayoutVars>
          <dgm:chPref val="3"/>
        </dgm:presLayoutVars>
      </dgm:prSet>
      <dgm:spPr/>
      <dgm:t>
        <a:bodyPr/>
        <a:lstStyle/>
        <a:p>
          <a:endParaRPr lang="tr-TR"/>
        </a:p>
      </dgm:t>
    </dgm:pt>
    <dgm:pt modelId="{E8585621-182B-4F19-9B0E-597CB411586D}" type="pres">
      <dgm:prSet presAssocID="{E3B45659-0CCD-417A-9E94-4E38C8ABB94D}" presName="hierChild5" presStyleCnt="0"/>
      <dgm:spPr/>
    </dgm:pt>
    <dgm:pt modelId="{5B36DBD2-11FB-454E-99C6-6EDEAB00BFF0}" type="pres">
      <dgm:prSet presAssocID="{2E120853-3AD1-4FF8-9D3F-291586F5B467}" presName="Name23" presStyleLbl="parChTrans1D4" presStyleIdx="1" presStyleCnt="5"/>
      <dgm:spPr/>
      <dgm:t>
        <a:bodyPr/>
        <a:lstStyle/>
        <a:p>
          <a:endParaRPr lang="tr-TR"/>
        </a:p>
      </dgm:t>
    </dgm:pt>
    <dgm:pt modelId="{B9BC3372-BB4D-40DF-BBB0-7FA840B43368}" type="pres">
      <dgm:prSet presAssocID="{D07FBCE5-3222-4C3F-A462-1C1B6CDBC501}" presName="hierRoot4" presStyleCnt="0"/>
      <dgm:spPr/>
    </dgm:pt>
    <dgm:pt modelId="{727B5974-FE68-4716-8251-B005BB734B83}" type="pres">
      <dgm:prSet presAssocID="{D07FBCE5-3222-4C3F-A462-1C1B6CDBC501}" presName="composite4" presStyleCnt="0"/>
      <dgm:spPr/>
    </dgm:pt>
    <dgm:pt modelId="{C64677F5-5F87-4157-ADD2-EE089F947B1A}" type="pres">
      <dgm:prSet presAssocID="{D07FBCE5-3222-4C3F-A462-1C1B6CDBC501}" presName="background4" presStyleLbl="node4" presStyleIdx="1" presStyleCnt="5"/>
      <dgm:spPr/>
    </dgm:pt>
    <dgm:pt modelId="{6AF71DE6-0465-4EE0-B550-7853F4393FDE}" type="pres">
      <dgm:prSet presAssocID="{D07FBCE5-3222-4C3F-A462-1C1B6CDBC501}" presName="text4" presStyleLbl="fgAcc4" presStyleIdx="1" presStyleCnt="5">
        <dgm:presLayoutVars>
          <dgm:chPref val="3"/>
        </dgm:presLayoutVars>
      </dgm:prSet>
      <dgm:spPr/>
      <dgm:t>
        <a:bodyPr/>
        <a:lstStyle/>
        <a:p>
          <a:endParaRPr lang="tr-TR"/>
        </a:p>
      </dgm:t>
    </dgm:pt>
    <dgm:pt modelId="{8EC45536-B19D-4190-8AC5-E7E98BB9142B}" type="pres">
      <dgm:prSet presAssocID="{D07FBCE5-3222-4C3F-A462-1C1B6CDBC501}" presName="hierChild5" presStyleCnt="0"/>
      <dgm:spPr/>
    </dgm:pt>
    <dgm:pt modelId="{916EADEE-C488-48DE-859C-682E2B4E8EB7}" type="pres">
      <dgm:prSet presAssocID="{F79752BB-7966-4561-9C09-375EC77C3EAE}" presName="Name17" presStyleLbl="parChTrans1D3" presStyleIdx="1" presStyleCnt="5"/>
      <dgm:spPr/>
      <dgm:t>
        <a:bodyPr/>
        <a:lstStyle/>
        <a:p>
          <a:endParaRPr lang="tr-TR"/>
        </a:p>
      </dgm:t>
    </dgm:pt>
    <dgm:pt modelId="{305CA223-57DA-479C-8DAD-1563B71D13E6}" type="pres">
      <dgm:prSet presAssocID="{D1C3B453-915C-47A5-8C21-EE92AF9EC72D}" presName="hierRoot3" presStyleCnt="0"/>
      <dgm:spPr/>
    </dgm:pt>
    <dgm:pt modelId="{4FED520E-2053-4513-9C59-453BC8F226B8}" type="pres">
      <dgm:prSet presAssocID="{D1C3B453-915C-47A5-8C21-EE92AF9EC72D}" presName="composite3" presStyleCnt="0"/>
      <dgm:spPr/>
    </dgm:pt>
    <dgm:pt modelId="{961647ED-6CC5-4095-9B2B-8E40E22B2DEF}" type="pres">
      <dgm:prSet presAssocID="{D1C3B453-915C-47A5-8C21-EE92AF9EC72D}" presName="background3" presStyleLbl="node3" presStyleIdx="1" presStyleCnt="5"/>
      <dgm:spPr/>
    </dgm:pt>
    <dgm:pt modelId="{7600A70D-3184-4EBE-994E-92FB20678DAE}" type="pres">
      <dgm:prSet presAssocID="{D1C3B453-915C-47A5-8C21-EE92AF9EC72D}" presName="text3" presStyleLbl="fgAcc3" presStyleIdx="1" presStyleCnt="5">
        <dgm:presLayoutVars>
          <dgm:chPref val="3"/>
        </dgm:presLayoutVars>
      </dgm:prSet>
      <dgm:spPr/>
      <dgm:t>
        <a:bodyPr/>
        <a:lstStyle/>
        <a:p>
          <a:endParaRPr lang="tr-TR"/>
        </a:p>
      </dgm:t>
    </dgm:pt>
    <dgm:pt modelId="{1AA7F6F5-A923-482B-8A75-10655F1CA58D}" type="pres">
      <dgm:prSet presAssocID="{D1C3B453-915C-47A5-8C21-EE92AF9EC72D}" presName="hierChild4" presStyleCnt="0"/>
      <dgm:spPr/>
    </dgm:pt>
    <dgm:pt modelId="{1477ECF7-9F6A-483D-89EB-60473A25CE69}" type="pres">
      <dgm:prSet presAssocID="{9B56092A-5F78-445E-9018-FCCD5227AE51}" presName="Name23" presStyleLbl="parChTrans1D4" presStyleIdx="2" presStyleCnt="5"/>
      <dgm:spPr/>
      <dgm:t>
        <a:bodyPr/>
        <a:lstStyle/>
        <a:p>
          <a:endParaRPr lang="tr-TR"/>
        </a:p>
      </dgm:t>
    </dgm:pt>
    <dgm:pt modelId="{9FB3F217-2D15-4C85-944A-82A9D18BF218}" type="pres">
      <dgm:prSet presAssocID="{0522824A-AFA5-4650-96E3-98AAABFBC407}" presName="hierRoot4" presStyleCnt="0"/>
      <dgm:spPr/>
    </dgm:pt>
    <dgm:pt modelId="{663AF7D8-6844-42B7-80AA-CDB40932FA62}" type="pres">
      <dgm:prSet presAssocID="{0522824A-AFA5-4650-96E3-98AAABFBC407}" presName="composite4" presStyleCnt="0"/>
      <dgm:spPr/>
    </dgm:pt>
    <dgm:pt modelId="{EE5A8EBB-1E3E-4E68-8139-1C63875D87FA}" type="pres">
      <dgm:prSet presAssocID="{0522824A-AFA5-4650-96E3-98AAABFBC407}" presName="background4" presStyleLbl="node4" presStyleIdx="2" presStyleCnt="5"/>
      <dgm:spPr/>
    </dgm:pt>
    <dgm:pt modelId="{6E30BC2F-A6C4-40B1-88A6-9F438E258776}" type="pres">
      <dgm:prSet presAssocID="{0522824A-AFA5-4650-96E3-98AAABFBC407}" presName="text4" presStyleLbl="fgAcc4" presStyleIdx="2" presStyleCnt="5">
        <dgm:presLayoutVars>
          <dgm:chPref val="3"/>
        </dgm:presLayoutVars>
      </dgm:prSet>
      <dgm:spPr/>
      <dgm:t>
        <a:bodyPr/>
        <a:lstStyle/>
        <a:p>
          <a:endParaRPr lang="tr-TR"/>
        </a:p>
      </dgm:t>
    </dgm:pt>
    <dgm:pt modelId="{F0BF0C23-BA38-417A-A14D-313297AE843A}" type="pres">
      <dgm:prSet presAssocID="{0522824A-AFA5-4650-96E3-98AAABFBC407}" presName="hierChild5" presStyleCnt="0"/>
      <dgm:spPr/>
    </dgm:pt>
    <dgm:pt modelId="{E4CD6E4F-8D6A-494F-A760-7BFC1CD7E034}" type="pres">
      <dgm:prSet presAssocID="{633E3D46-0F76-4AB5-96AA-D82576213DF3}" presName="Name23" presStyleLbl="parChTrans1D4" presStyleIdx="3" presStyleCnt="5"/>
      <dgm:spPr/>
      <dgm:t>
        <a:bodyPr/>
        <a:lstStyle/>
        <a:p>
          <a:endParaRPr lang="tr-TR"/>
        </a:p>
      </dgm:t>
    </dgm:pt>
    <dgm:pt modelId="{A61A656E-C6E9-45BF-BEF8-06E64709C8D3}" type="pres">
      <dgm:prSet presAssocID="{9AA7C758-4A9C-4D72-9D5E-D9058ADEEEDD}" presName="hierRoot4" presStyleCnt="0"/>
      <dgm:spPr/>
    </dgm:pt>
    <dgm:pt modelId="{BA758604-2B13-4367-8A95-2C44B3B269A9}" type="pres">
      <dgm:prSet presAssocID="{9AA7C758-4A9C-4D72-9D5E-D9058ADEEEDD}" presName="composite4" presStyleCnt="0"/>
      <dgm:spPr/>
    </dgm:pt>
    <dgm:pt modelId="{908DFE13-1BBA-4E76-9454-CE2B954ECAB7}" type="pres">
      <dgm:prSet presAssocID="{9AA7C758-4A9C-4D72-9D5E-D9058ADEEEDD}" presName="background4" presStyleLbl="node4" presStyleIdx="3" presStyleCnt="5"/>
      <dgm:spPr/>
    </dgm:pt>
    <dgm:pt modelId="{A4059517-6A06-4A24-BE7F-E0337AB6BD38}" type="pres">
      <dgm:prSet presAssocID="{9AA7C758-4A9C-4D72-9D5E-D9058ADEEEDD}" presName="text4" presStyleLbl="fgAcc4" presStyleIdx="3" presStyleCnt="5">
        <dgm:presLayoutVars>
          <dgm:chPref val="3"/>
        </dgm:presLayoutVars>
      </dgm:prSet>
      <dgm:spPr/>
      <dgm:t>
        <a:bodyPr/>
        <a:lstStyle/>
        <a:p>
          <a:endParaRPr lang="tr-TR"/>
        </a:p>
      </dgm:t>
    </dgm:pt>
    <dgm:pt modelId="{C4AB00B1-8F1E-430D-885D-6E2C75894615}" type="pres">
      <dgm:prSet presAssocID="{9AA7C758-4A9C-4D72-9D5E-D9058ADEEEDD}" presName="hierChild5" presStyleCnt="0"/>
      <dgm:spPr/>
    </dgm:pt>
    <dgm:pt modelId="{E83BF0AF-A916-4B57-86C2-7E9BD6908818}" type="pres">
      <dgm:prSet presAssocID="{39035780-052C-4CAF-9233-448B5902E80D}" presName="Name17" presStyleLbl="parChTrans1D3" presStyleIdx="2" presStyleCnt="5"/>
      <dgm:spPr/>
      <dgm:t>
        <a:bodyPr/>
        <a:lstStyle/>
        <a:p>
          <a:endParaRPr lang="tr-TR"/>
        </a:p>
      </dgm:t>
    </dgm:pt>
    <dgm:pt modelId="{2E728EE7-B3C0-4E4F-B925-6FC4FE628F05}" type="pres">
      <dgm:prSet presAssocID="{D143524D-439B-482D-811D-5537CCD5D2C6}" presName="hierRoot3" presStyleCnt="0"/>
      <dgm:spPr/>
    </dgm:pt>
    <dgm:pt modelId="{0EDF2287-210D-42FE-8447-B423931372F6}" type="pres">
      <dgm:prSet presAssocID="{D143524D-439B-482D-811D-5537CCD5D2C6}" presName="composite3" presStyleCnt="0"/>
      <dgm:spPr/>
    </dgm:pt>
    <dgm:pt modelId="{B5042B98-FF02-4B77-96B8-09DE570F6AD8}" type="pres">
      <dgm:prSet presAssocID="{D143524D-439B-482D-811D-5537CCD5D2C6}" presName="background3" presStyleLbl="node3" presStyleIdx="2" presStyleCnt="5"/>
      <dgm:spPr/>
    </dgm:pt>
    <dgm:pt modelId="{B5207502-7047-4512-8D9F-495731FE6234}" type="pres">
      <dgm:prSet presAssocID="{D143524D-439B-482D-811D-5537CCD5D2C6}" presName="text3" presStyleLbl="fgAcc3" presStyleIdx="2" presStyleCnt="5">
        <dgm:presLayoutVars>
          <dgm:chPref val="3"/>
        </dgm:presLayoutVars>
      </dgm:prSet>
      <dgm:spPr/>
      <dgm:t>
        <a:bodyPr/>
        <a:lstStyle/>
        <a:p>
          <a:endParaRPr lang="tr-TR"/>
        </a:p>
      </dgm:t>
    </dgm:pt>
    <dgm:pt modelId="{856902DF-C954-4AC9-910A-6E935AFC1A15}" type="pres">
      <dgm:prSet presAssocID="{D143524D-439B-482D-811D-5537CCD5D2C6}" presName="hierChild4" presStyleCnt="0"/>
      <dgm:spPr/>
    </dgm:pt>
    <dgm:pt modelId="{DDD5C7DC-ADBD-4AFC-B566-70E448CA7782}" type="pres">
      <dgm:prSet presAssocID="{C64F463A-B217-45C9-89BA-E03D07AB6009}" presName="Name23" presStyleLbl="parChTrans1D4" presStyleIdx="4" presStyleCnt="5"/>
      <dgm:spPr/>
      <dgm:t>
        <a:bodyPr/>
        <a:lstStyle/>
        <a:p>
          <a:endParaRPr lang="tr-TR"/>
        </a:p>
      </dgm:t>
    </dgm:pt>
    <dgm:pt modelId="{1A7DA05F-9A72-44CF-BC67-0F761830443C}" type="pres">
      <dgm:prSet presAssocID="{818502F3-92AC-4714-96CD-3EDA0FB9853A}" presName="hierRoot4" presStyleCnt="0"/>
      <dgm:spPr/>
    </dgm:pt>
    <dgm:pt modelId="{37E2F4C9-DA4B-4C58-8FE6-C2183CB25CCD}" type="pres">
      <dgm:prSet presAssocID="{818502F3-92AC-4714-96CD-3EDA0FB9853A}" presName="composite4" presStyleCnt="0"/>
      <dgm:spPr/>
    </dgm:pt>
    <dgm:pt modelId="{F05DAC00-1CD3-4751-A0FF-166D77C33B5F}" type="pres">
      <dgm:prSet presAssocID="{818502F3-92AC-4714-96CD-3EDA0FB9853A}" presName="background4" presStyleLbl="node4" presStyleIdx="4" presStyleCnt="5"/>
      <dgm:spPr/>
    </dgm:pt>
    <dgm:pt modelId="{73A41104-B1C2-4613-9163-B2372D4BFDE2}" type="pres">
      <dgm:prSet presAssocID="{818502F3-92AC-4714-96CD-3EDA0FB9853A}" presName="text4" presStyleLbl="fgAcc4" presStyleIdx="4" presStyleCnt="5">
        <dgm:presLayoutVars>
          <dgm:chPref val="3"/>
        </dgm:presLayoutVars>
      </dgm:prSet>
      <dgm:spPr/>
      <dgm:t>
        <a:bodyPr/>
        <a:lstStyle/>
        <a:p>
          <a:endParaRPr lang="tr-TR"/>
        </a:p>
      </dgm:t>
    </dgm:pt>
    <dgm:pt modelId="{40B27F20-6061-41E0-8140-D44BACD15B4C}" type="pres">
      <dgm:prSet presAssocID="{818502F3-92AC-4714-96CD-3EDA0FB9853A}" presName="hierChild5" presStyleCnt="0"/>
      <dgm:spPr/>
    </dgm:pt>
    <dgm:pt modelId="{169BF79D-9BE6-45F7-A00E-F5F8A39D3C1C}" type="pres">
      <dgm:prSet presAssocID="{38F83D4A-8816-43B2-BE0F-857A0BA1081E}" presName="Name17" presStyleLbl="parChTrans1D3" presStyleIdx="3" presStyleCnt="5"/>
      <dgm:spPr/>
      <dgm:t>
        <a:bodyPr/>
        <a:lstStyle/>
        <a:p>
          <a:endParaRPr lang="tr-TR"/>
        </a:p>
      </dgm:t>
    </dgm:pt>
    <dgm:pt modelId="{28CB3D09-FDD6-4860-B277-657A67C395AE}" type="pres">
      <dgm:prSet presAssocID="{92860496-93BD-4E22-BD69-684DD0429445}" presName="hierRoot3" presStyleCnt="0"/>
      <dgm:spPr/>
    </dgm:pt>
    <dgm:pt modelId="{F962F503-54F5-4B7B-A207-EDB4DD48ABF8}" type="pres">
      <dgm:prSet presAssocID="{92860496-93BD-4E22-BD69-684DD0429445}" presName="composite3" presStyleCnt="0"/>
      <dgm:spPr/>
    </dgm:pt>
    <dgm:pt modelId="{ABA770CD-A402-4EF0-86A5-F027A1A7AE7F}" type="pres">
      <dgm:prSet presAssocID="{92860496-93BD-4E22-BD69-684DD0429445}" presName="background3" presStyleLbl="node3" presStyleIdx="3" presStyleCnt="5"/>
      <dgm:spPr/>
    </dgm:pt>
    <dgm:pt modelId="{D0A6FCFF-B9FC-4E3C-BE44-EB459AEA48AC}" type="pres">
      <dgm:prSet presAssocID="{92860496-93BD-4E22-BD69-684DD0429445}" presName="text3" presStyleLbl="fgAcc3" presStyleIdx="3" presStyleCnt="5">
        <dgm:presLayoutVars>
          <dgm:chPref val="3"/>
        </dgm:presLayoutVars>
      </dgm:prSet>
      <dgm:spPr/>
      <dgm:t>
        <a:bodyPr/>
        <a:lstStyle/>
        <a:p>
          <a:endParaRPr lang="tr-TR"/>
        </a:p>
      </dgm:t>
    </dgm:pt>
    <dgm:pt modelId="{60DA7D17-0A3E-47B7-8853-13AADFEECDF3}" type="pres">
      <dgm:prSet presAssocID="{92860496-93BD-4E22-BD69-684DD0429445}" presName="hierChild4" presStyleCnt="0"/>
      <dgm:spPr/>
    </dgm:pt>
    <dgm:pt modelId="{7E15F53F-3162-4869-9BA4-6616D4FCBEC4}" type="pres">
      <dgm:prSet presAssocID="{5F1F6691-D1CD-4B21-9BA2-D4845BF2D6B1}" presName="Name17" presStyleLbl="parChTrans1D3" presStyleIdx="4" presStyleCnt="5"/>
      <dgm:spPr/>
      <dgm:t>
        <a:bodyPr/>
        <a:lstStyle/>
        <a:p>
          <a:endParaRPr lang="tr-TR"/>
        </a:p>
      </dgm:t>
    </dgm:pt>
    <dgm:pt modelId="{02D18FFD-CB80-4ABA-868E-521A4AB7C90A}" type="pres">
      <dgm:prSet presAssocID="{FFA07BA1-ACEB-4CB9-A1D2-8F50F82B4FE9}" presName="hierRoot3" presStyleCnt="0"/>
      <dgm:spPr/>
    </dgm:pt>
    <dgm:pt modelId="{7F143DB5-5E24-411B-83D0-212A477A9677}" type="pres">
      <dgm:prSet presAssocID="{FFA07BA1-ACEB-4CB9-A1D2-8F50F82B4FE9}" presName="composite3" presStyleCnt="0"/>
      <dgm:spPr/>
    </dgm:pt>
    <dgm:pt modelId="{F6D32DA0-DD76-457A-AA61-E6B75EB41F6D}" type="pres">
      <dgm:prSet presAssocID="{FFA07BA1-ACEB-4CB9-A1D2-8F50F82B4FE9}" presName="background3" presStyleLbl="node3" presStyleIdx="4" presStyleCnt="5"/>
      <dgm:spPr/>
    </dgm:pt>
    <dgm:pt modelId="{41A23B2D-A974-465E-B30B-31AEFD5720EC}" type="pres">
      <dgm:prSet presAssocID="{FFA07BA1-ACEB-4CB9-A1D2-8F50F82B4FE9}" presName="text3" presStyleLbl="fgAcc3" presStyleIdx="4" presStyleCnt="5" custLinFactNeighborX="1057" custLinFactNeighborY="-4992">
        <dgm:presLayoutVars>
          <dgm:chPref val="3"/>
        </dgm:presLayoutVars>
      </dgm:prSet>
      <dgm:spPr/>
      <dgm:t>
        <a:bodyPr/>
        <a:lstStyle/>
        <a:p>
          <a:endParaRPr lang="tr-TR"/>
        </a:p>
      </dgm:t>
    </dgm:pt>
    <dgm:pt modelId="{7885EDA6-8356-4AF9-9B26-C42D755643CD}" type="pres">
      <dgm:prSet presAssocID="{FFA07BA1-ACEB-4CB9-A1D2-8F50F82B4FE9}" presName="hierChild4" presStyleCnt="0"/>
      <dgm:spPr/>
    </dgm:pt>
  </dgm:ptLst>
  <dgm:cxnLst>
    <dgm:cxn modelId="{3B13D71E-1BD5-4B54-A860-D5EA2F9B0BBA}" type="presOf" srcId="{633E3D46-0F76-4AB5-96AA-D82576213DF3}" destId="{E4CD6E4F-8D6A-494F-A760-7BFC1CD7E034}" srcOrd="0" destOrd="0" presId="urn:microsoft.com/office/officeart/2005/8/layout/hierarchy1"/>
    <dgm:cxn modelId="{2AAB0EF4-C4F4-430D-B1C4-4B4D1A5B5387}" type="presOf" srcId="{EB1A8E9A-5396-46F2-984F-2A58C6935E7D}" destId="{E25A0646-562C-41CE-A7EA-2EAEB0FA5BE5}" srcOrd="0" destOrd="0" presId="urn:microsoft.com/office/officeart/2005/8/layout/hierarchy1"/>
    <dgm:cxn modelId="{CF82CF4A-BA72-4B7B-B04F-DFFAF11A3D3E}" srcId="{D6C135EC-300E-47A4-8B27-6D28743A8051}" destId="{D1C3B453-915C-47A5-8C21-EE92AF9EC72D}" srcOrd="1" destOrd="0" parTransId="{F79752BB-7966-4561-9C09-375EC77C3EAE}" sibTransId="{A86A1D52-3395-4AE2-9B9D-7F4697BF6DFB}"/>
    <dgm:cxn modelId="{6E16C1F0-2E26-4E5A-BAB0-E09C985C20B9}" type="presOf" srcId="{FFA07BA1-ACEB-4CB9-A1D2-8F50F82B4FE9}" destId="{41A23B2D-A974-465E-B30B-31AEFD5720EC}" srcOrd="0" destOrd="0" presId="urn:microsoft.com/office/officeart/2005/8/layout/hierarchy1"/>
    <dgm:cxn modelId="{694C50D6-D75B-40E7-8F3C-5309ECA47B1F}" srcId="{0522824A-AFA5-4650-96E3-98AAABFBC407}" destId="{9AA7C758-4A9C-4D72-9D5E-D9058ADEEEDD}" srcOrd="0" destOrd="0" parTransId="{633E3D46-0F76-4AB5-96AA-D82576213DF3}" sibTransId="{97423E68-22E5-465F-A776-A2DB2AE27028}"/>
    <dgm:cxn modelId="{35DC2EE0-C40E-47F1-B013-B43B33E40584}" type="presOf" srcId="{818502F3-92AC-4714-96CD-3EDA0FB9853A}" destId="{73A41104-B1C2-4613-9163-B2372D4BFDE2}" srcOrd="0" destOrd="0" presId="urn:microsoft.com/office/officeart/2005/8/layout/hierarchy1"/>
    <dgm:cxn modelId="{4A1C1FC8-9C45-401A-8E3D-4E8A21071628}" srcId="{EB1A8E9A-5396-46F2-984F-2A58C6935E7D}" destId="{D6C135EC-300E-47A4-8B27-6D28743A8051}" srcOrd="0" destOrd="0" parTransId="{B01F6647-9F0F-4894-9C1A-D76CEC811434}" sibTransId="{BE384245-87E0-4130-93FD-31F2CDAFDA26}"/>
    <dgm:cxn modelId="{865B1C16-C1B8-4F95-A62D-B631A8C7DC68}" srcId="{D1C3B453-915C-47A5-8C21-EE92AF9EC72D}" destId="{0522824A-AFA5-4650-96E3-98AAABFBC407}" srcOrd="0" destOrd="0" parTransId="{9B56092A-5F78-445E-9018-FCCD5227AE51}" sibTransId="{65F33865-0EF4-487E-9A4A-4EDC10875DD9}"/>
    <dgm:cxn modelId="{16610ACF-F72B-48A1-A867-C4BE175D675E}" srcId="{D6C135EC-300E-47A4-8B27-6D28743A8051}" destId="{1C12A0D1-715A-4BCC-8E57-8CB70A1CF645}" srcOrd="0" destOrd="0" parTransId="{C3F7D5BD-7DF5-43CE-9316-F6C0BF344C89}" sibTransId="{1F6C25EB-F5DF-43B1-8D4B-ADDF4F25A46D}"/>
    <dgm:cxn modelId="{C8677B1A-0A9D-4D60-9D93-809D19F5AB38}" srcId="{D6C135EC-300E-47A4-8B27-6D28743A8051}" destId="{92860496-93BD-4E22-BD69-684DD0429445}" srcOrd="3" destOrd="0" parTransId="{38F83D4A-8816-43B2-BE0F-857A0BA1081E}" sibTransId="{F92730A2-CA1A-4D5C-AF6F-3C47F2B9ED39}"/>
    <dgm:cxn modelId="{D9C6D989-E34F-4546-9685-70F9E8834B96}" type="presOf" srcId="{D143524D-439B-482D-811D-5537CCD5D2C6}" destId="{B5207502-7047-4512-8D9F-495731FE6234}" srcOrd="0" destOrd="0" presId="urn:microsoft.com/office/officeart/2005/8/layout/hierarchy1"/>
    <dgm:cxn modelId="{D29E8E33-32C2-4E77-882F-142493734B04}" type="presOf" srcId="{9AA7C758-4A9C-4D72-9D5E-D9058ADEEEDD}" destId="{A4059517-6A06-4A24-BE7F-E0337AB6BD38}" srcOrd="0" destOrd="0" presId="urn:microsoft.com/office/officeart/2005/8/layout/hierarchy1"/>
    <dgm:cxn modelId="{5AE3DF05-D2EC-4941-8A31-CF5806C5FD63}" type="presOf" srcId="{1C12A0D1-715A-4BCC-8E57-8CB70A1CF645}" destId="{BF63908B-D230-4269-B1E3-67E4D12B1FE5}" srcOrd="0" destOrd="0" presId="urn:microsoft.com/office/officeart/2005/8/layout/hierarchy1"/>
    <dgm:cxn modelId="{D82724C8-1A7F-4714-A035-7742C14DAE69}" type="presOf" srcId="{E3B45659-0CCD-417A-9E94-4E38C8ABB94D}" destId="{BD17A5E2-2102-4D3C-AE71-5D7F578B7C76}" srcOrd="0" destOrd="0" presId="urn:microsoft.com/office/officeart/2005/8/layout/hierarchy1"/>
    <dgm:cxn modelId="{5D615262-1021-4BDE-8029-EF9B8F2F37D4}" type="presOf" srcId="{9B56092A-5F78-445E-9018-FCCD5227AE51}" destId="{1477ECF7-9F6A-483D-89EB-60473A25CE69}" srcOrd="0" destOrd="0" presId="urn:microsoft.com/office/officeart/2005/8/layout/hierarchy1"/>
    <dgm:cxn modelId="{EDD95BE8-25A3-4298-B829-CA3118B23FFD}" type="presOf" srcId="{D6C135EC-300E-47A4-8B27-6D28743A8051}" destId="{B95D174E-B9BD-40B2-B2A2-A0C4DE38F76E}" srcOrd="0" destOrd="0" presId="urn:microsoft.com/office/officeart/2005/8/layout/hierarchy1"/>
    <dgm:cxn modelId="{EAA31640-4928-4703-9FFB-2D81E30B27F1}" type="presOf" srcId="{206FB8A8-2EC6-497B-9CAC-73488BE8E71D}" destId="{14AA9F3B-3F7F-4417-BB6E-200576559FE8}" srcOrd="0" destOrd="0" presId="urn:microsoft.com/office/officeart/2005/8/layout/hierarchy1"/>
    <dgm:cxn modelId="{B8FFAF3B-C7C0-4838-925C-CF35A4A26F02}" srcId="{1C12A0D1-715A-4BCC-8E57-8CB70A1CF645}" destId="{E3B45659-0CCD-417A-9E94-4E38C8ABB94D}" srcOrd="0" destOrd="0" parTransId="{206FB8A8-2EC6-497B-9CAC-73488BE8E71D}" sibTransId="{B361B954-7499-4E14-BF8C-573ADC95F759}"/>
    <dgm:cxn modelId="{6C6D47CB-2D5D-4344-B80A-69136D407804}" type="presOf" srcId="{2E120853-3AD1-4FF8-9D3F-291586F5B467}" destId="{5B36DBD2-11FB-454E-99C6-6EDEAB00BFF0}" srcOrd="0" destOrd="0" presId="urn:microsoft.com/office/officeart/2005/8/layout/hierarchy1"/>
    <dgm:cxn modelId="{2DDEF133-6DDE-4270-8294-130CB677A69E}" type="presOf" srcId="{5F1F6691-D1CD-4B21-9BA2-D4845BF2D6B1}" destId="{7E15F53F-3162-4869-9BA4-6616D4FCBEC4}" srcOrd="0" destOrd="0" presId="urn:microsoft.com/office/officeart/2005/8/layout/hierarchy1"/>
    <dgm:cxn modelId="{F5E00F3B-BF65-4CC3-8C25-EA280C65F0B3}" srcId="{D6C135EC-300E-47A4-8B27-6D28743A8051}" destId="{FFA07BA1-ACEB-4CB9-A1D2-8F50F82B4FE9}" srcOrd="4" destOrd="0" parTransId="{5F1F6691-D1CD-4B21-9BA2-D4845BF2D6B1}" sibTransId="{38358462-F09C-4D54-A432-DF4DCB4ABCE1}"/>
    <dgm:cxn modelId="{EF38F88E-CAE2-4480-8C95-2D18AAFC51DD}" srcId="{E3B45659-0CCD-417A-9E94-4E38C8ABB94D}" destId="{D07FBCE5-3222-4C3F-A462-1C1B6CDBC501}" srcOrd="0" destOrd="0" parTransId="{2E120853-3AD1-4FF8-9D3F-291586F5B467}" sibTransId="{C8E91BBC-99A8-4178-979E-3EE558694000}"/>
    <dgm:cxn modelId="{458AC443-39CA-4004-A464-9D3119A17A94}" type="presOf" srcId="{D07FBCE5-3222-4C3F-A462-1C1B6CDBC501}" destId="{6AF71DE6-0465-4EE0-B550-7853F4393FDE}" srcOrd="0" destOrd="0" presId="urn:microsoft.com/office/officeart/2005/8/layout/hierarchy1"/>
    <dgm:cxn modelId="{D45C4A06-3B77-4E26-96E3-CBB6EB8DBA70}" type="presOf" srcId="{92860496-93BD-4E22-BD69-684DD0429445}" destId="{D0A6FCFF-B9FC-4E3C-BE44-EB459AEA48AC}" srcOrd="0" destOrd="0" presId="urn:microsoft.com/office/officeart/2005/8/layout/hierarchy1"/>
    <dgm:cxn modelId="{B06119AB-A35C-417E-AA99-2EF674D2CB41}" type="presOf" srcId="{C3F7D5BD-7DF5-43CE-9316-F6C0BF344C89}" destId="{F3224691-F1A6-488D-913C-0054BC8F7D22}" srcOrd="0" destOrd="0" presId="urn:microsoft.com/office/officeart/2005/8/layout/hierarchy1"/>
    <dgm:cxn modelId="{C935A563-967A-4389-97B1-EEC28BC567CD}" srcId="{B8D76BBE-660B-420E-8CC5-792BBCE43E64}" destId="{EB1A8E9A-5396-46F2-984F-2A58C6935E7D}" srcOrd="0" destOrd="0" parTransId="{1D35C12A-AC0D-40B1-89CC-862132C68065}" sibTransId="{F003272D-6900-405C-AD8A-C4DE2667D471}"/>
    <dgm:cxn modelId="{FEE60B68-C198-4FC5-9651-57BCD3DF5306}" type="presOf" srcId="{F79752BB-7966-4561-9C09-375EC77C3EAE}" destId="{916EADEE-C488-48DE-859C-682E2B4E8EB7}" srcOrd="0" destOrd="0" presId="urn:microsoft.com/office/officeart/2005/8/layout/hierarchy1"/>
    <dgm:cxn modelId="{8AA7A026-20A5-4A98-91F0-1F5B72837D9F}" srcId="{D6C135EC-300E-47A4-8B27-6D28743A8051}" destId="{D143524D-439B-482D-811D-5537CCD5D2C6}" srcOrd="2" destOrd="0" parTransId="{39035780-052C-4CAF-9233-448B5902E80D}" sibTransId="{D6709DC0-E340-4696-B01B-256E235EC0A1}"/>
    <dgm:cxn modelId="{AC977054-EF24-4A5A-94A8-619C2B4D0DA6}" type="presOf" srcId="{D1C3B453-915C-47A5-8C21-EE92AF9EC72D}" destId="{7600A70D-3184-4EBE-994E-92FB20678DAE}" srcOrd="0" destOrd="0" presId="urn:microsoft.com/office/officeart/2005/8/layout/hierarchy1"/>
    <dgm:cxn modelId="{CB174DE0-D13F-456A-9C95-ABCC508DF795}" srcId="{D143524D-439B-482D-811D-5537CCD5D2C6}" destId="{818502F3-92AC-4714-96CD-3EDA0FB9853A}" srcOrd="0" destOrd="0" parTransId="{C64F463A-B217-45C9-89BA-E03D07AB6009}" sibTransId="{0BE8719E-E201-4501-8434-4CDCAF4426C4}"/>
    <dgm:cxn modelId="{EA4D9561-4982-445F-B603-D819AB3656A9}" type="presOf" srcId="{B8D76BBE-660B-420E-8CC5-792BBCE43E64}" destId="{9641F071-F200-4DAD-B827-CA61DEF88955}" srcOrd="0" destOrd="0" presId="urn:microsoft.com/office/officeart/2005/8/layout/hierarchy1"/>
    <dgm:cxn modelId="{9EB109CF-21A4-4F2B-9496-4CF5A23D6701}" type="presOf" srcId="{0522824A-AFA5-4650-96E3-98AAABFBC407}" destId="{6E30BC2F-A6C4-40B1-88A6-9F438E258776}" srcOrd="0" destOrd="0" presId="urn:microsoft.com/office/officeart/2005/8/layout/hierarchy1"/>
    <dgm:cxn modelId="{8802508B-00B4-44C7-BF4E-0050E81A786E}" type="presOf" srcId="{C64F463A-B217-45C9-89BA-E03D07AB6009}" destId="{DDD5C7DC-ADBD-4AFC-B566-70E448CA7782}" srcOrd="0" destOrd="0" presId="urn:microsoft.com/office/officeart/2005/8/layout/hierarchy1"/>
    <dgm:cxn modelId="{EC195B96-996D-4EF6-B7FD-DEDD65BA49F1}" type="presOf" srcId="{39035780-052C-4CAF-9233-448B5902E80D}" destId="{E83BF0AF-A916-4B57-86C2-7E9BD6908818}" srcOrd="0" destOrd="0" presId="urn:microsoft.com/office/officeart/2005/8/layout/hierarchy1"/>
    <dgm:cxn modelId="{8E701D77-1130-4AD7-A190-FD2D43778518}" type="presOf" srcId="{B01F6647-9F0F-4894-9C1A-D76CEC811434}" destId="{E82BC23D-BC9B-465C-A215-361EF16E5588}" srcOrd="0" destOrd="0" presId="urn:microsoft.com/office/officeart/2005/8/layout/hierarchy1"/>
    <dgm:cxn modelId="{98145F26-895B-4635-9387-C39609420321}" type="presOf" srcId="{38F83D4A-8816-43B2-BE0F-857A0BA1081E}" destId="{169BF79D-9BE6-45F7-A00E-F5F8A39D3C1C}" srcOrd="0" destOrd="0" presId="urn:microsoft.com/office/officeart/2005/8/layout/hierarchy1"/>
    <dgm:cxn modelId="{54B5A68F-EFE4-4EC5-99B2-5348C6EF2373}" type="presParOf" srcId="{9641F071-F200-4DAD-B827-CA61DEF88955}" destId="{FB24D46D-0286-45C8-85BE-3F3BF403076D}" srcOrd="0" destOrd="0" presId="urn:microsoft.com/office/officeart/2005/8/layout/hierarchy1"/>
    <dgm:cxn modelId="{3CB72EC2-4D5B-4F64-B985-F977B311E186}" type="presParOf" srcId="{FB24D46D-0286-45C8-85BE-3F3BF403076D}" destId="{D3F7E877-1A1C-4424-AC69-A4622D60D744}" srcOrd="0" destOrd="0" presId="urn:microsoft.com/office/officeart/2005/8/layout/hierarchy1"/>
    <dgm:cxn modelId="{9794FCD8-2A1F-4460-BE03-A96C0909570F}" type="presParOf" srcId="{D3F7E877-1A1C-4424-AC69-A4622D60D744}" destId="{F1C17C62-E9BF-49EC-85DB-995F3D83D7D2}" srcOrd="0" destOrd="0" presId="urn:microsoft.com/office/officeart/2005/8/layout/hierarchy1"/>
    <dgm:cxn modelId="{2BF1E6A8-B5B4-481D-8ACE-237072426787}" type="presParOf" srcId="{D3F7E877-1A1C-4424-AC69-A4622D60D744}" destId="{E25A0646-562C-41CE-A7EA-2EAEB0FA5BE5}" srcOrd="1" destOrd="0" presId="urn:microsoft.com/office/officeart/2005/8/layout/hierarchy1"/>
    <dgm:cxn modelId="{6E97C484-ED38-4FB2-9345-F2721CD53C4E}" type="presParOf" srcId="{FB24D46D-0286-45C8-85BE-3F3BF403076D}" destId="{F9F93C67-2A18-4B1F-91DC-EE2C69579697}" srcOrd="1" destOrd="0" presId="urn:microsoft.com/office/officeart/2005/8/layout/hierarchy1"/>
    <dgm:cxn modelId="{074B73B2-BCA7-4932-8504-2A44E864556A}" type="presParOf" srcId="{F9F93C67-2A18-4B1F-91DC-EE2C69579697}" destId="{E82BC23D-BC9B-465C-A215-361EF16E5588}" srcOrd="0" destOrd="0" presId="urn:microsoft.com/office/officeart/2005/8/layout/hierarchy1"/>
    <dgm:cxn modelId="{E61715C2-6DC0-496B-BC50-3DB3FB8E2918}" type="presParOf" srcId="{F9F93C67-2A18-4B1F-91DC-EE2C69579697}" destId="{B53DA140-C639-421C-9D3C-E741438D8671}" srcOrd="1" destOrd="0" presId="urn:microsoft.com/office/officeart/2005/8/layout/hierarchy1"/>
    <dgm:cxn modelId="{B43111D1-6031-4B08-9B0E-451011230626}" type="presParOf" srcId="{B53DA140-C639-421C-9D3C-E741438D8671}" destId="{4B72E5FA-7A6A-42D9-B9F6-E533F48AA1F8}" srcOrd="0" destOrd="0" presId="urn:microsoft.com/office/officeart/2005/8/layout/hierarchy1"/>
    <dgm:cxn modelId="{B62F0E35-27B0-41FE-81E4-9B206F334403}" type="presParOf" srcId="{4B72E5FA-7A6A-42D9-B9F6-E533F48AA1F8}" destId="{ADB60BA7-1704-41BA-8BC8-9A922A8CABF4}" srcOrd="0" destOrd="0" presId="urn:microsoft.com/office/officeart/2005/8/layout/hierarchy1"/>
    <dgm:cxn modelId="{6AFE13FB-6880-41C5-AD2B-97920C20CCDB}" type="presParOf" srcId="{4B72E5FA-7A6A-42D9-B9F6-E533F48AA1F8}" destId="{B95D174E-B9BD-40B2-B2A2-A0C4DE38F76E}" srcOrd="1" destOrd="0" presId="urn:microsoft.com/office/officeart/2005/8/layout/hierarchy1"/>
    <dgm:cxn modelId="{A2FD95DB-13F1-4C8F-B06D-FC3372905A43}" type="presParOf" srcId="{B53DA140-C639-421C-9D3C-E741438D8671}" destId="{B9FCF83A-FFF6-4EAA-86F7-7A0416996F53}" srcOrd="1" destOrd="0" presId="urn:microsoft.com/office/officeart/2005/8/layout/hierarchy1"/>
    <dgm:cxn modelId="{A96F845F-C1EB-4040-8764-B909A8190CD4}" type="presParOf" srcId="{B9FCF83A-FFF6-4EAA-86F7-7A0416996F53}" destId="{F3224691-F1A6-488D-913C-0054BC8F7D22}" srcOrd="0" destOrd="0" presId="urn:microsoft.com/office/officeart/2005/8/layout/hierarchy1"/>
    <dgm:cxn modelId="{F4A08660-4634-4460-B1C0-9F318DCF4F0D}" type="presParOf" srcId="{B9FCF83A-FFF6-4EAA-86F7-7A0416996F53}" destId="{03F02909-3132-44AD-B35A-605011337549}" srcOrd="1" destOrd="0" presId="urn:microsoft.com/office/officeart/2005/8/layout/hierarchy1"/>
    <dgm:cxn modelId="{6D22A784-9FE2-4BD4-814C-9FAE2B2630A3}" type="presParOf" srcId="{03F02909-3132-44AD-B35A-605011337549}" destId="{3CF60D57-BFBE-4E18-847D-25FF3D5ADC52}" srcOrd="0" destOrd="0" presId="urn:microsoft.com/office/officeart/2005/8/layout/hierarchy1"/>
    <dgm:cxn modelId="{7375C266-2382-4301-8B33-64EFD6327C0C}" type="presParOf" srcId="{3CF60D57-BFBE-4E18-847D-25FF3D5ADC52}" destId="{2D5786C7-3EE8-4B15-8598-CB43A92F2BD0}" srcOrd="0" destOrd="0" presId="urn:microsoft.com/office/officeart/2005/8/layout/hierarchy1"/>
    <dgm:cxn modelId="{C52C7EA2-9FEA-4FF5-B0F4-A3E8B3EE544C}" type="presParOf" srcId="{3CF60D57-BFBE-4E18-847D-25FF3D5ADC52}" destId="{BF63908B-D230-4269-B1E3-67E4D12B1FE5}" srcOrd="1" destOrd="0" presId="urn:microsoft.com/office/officeart/2005/8/layout/hierarchy1"/>
    <dgm:cxn modelId="{C26AC333-78D3-4BA9-AD40-0D7DF982B5E6}" type="presParOf" srcId="{03F02909-3132-44AD-B35A-605011337549}" destId="{67C8A80E-2A4F-4B0F-8578-3780C3911EC1}" srcOrd="1" destOrd="0" presId="urn:microsoft.com/office/officeart/2005/8/layout/hierarchy1"/>
    <dgm:cxn modelId="{DE5A56D7-6F9A-4909-8642-C2283AB93B29}" type="presParOf" srcId="{67C8A80E-2A4F-4B0F-8578-3780C3911EC1}" destId="{14AA9F3B-3F7F-4417-BB6E-200576559FE8}" srcOrd="0" destOrd="0" presId="urn:microsoft.com/office/officeart/2005/8/layout/hierarchy1"/>
    <dgm:cxn modelId="{595F60BE-F039-4139-B3D2-DBA526AD7762}" type="presParOf" srcId="{67C8A80E-2A4F-4B0F-8578-3780C3911EC1}" destId="{162745DB-C7B7-47D5-A01C-C26A8D9A4FC4}" srcOrd="1" destOrd="0" presId="urn:microsoft.com/office/officeart/2005/8/layout/hierarchy1"/>
    <dgm:cxn modelId="{E873A6A2-1A23-4590-A347-6B811E5C3C4F}" type="presParOf" srcId="{162745DB-C7B7-47D5-A01C-C26A8D9A4FC4}" destId="{C01F6D95-3829-4A45-8F1E-62024B6A3B05}" srcOrd="0" destOrd="0" presId="urn:microsoft.com/office/officeart/2005/8/layout/hierarchy1"/>
    <dgm:cxn modelId="{E3F8CA12-93AF-4A9A-83FF-03BDDD266093}" type="presParOf" srcId="{C01F6D95-3829-4A45-8F1E-62024B6A3B05}" destId="{55CE8DB4-6620-48A4-A84C-49426AD7A99B}" srcOrd="0" destOrd="0" presId="urn:microsoft.com/office/officeart/2005/8/layout/hierarchy1"/>
    <dgm:cxn modelId="{34849A5D-23D4-41FD-B5CE-9BD8DA97E26F}" type="presParOf" srcId="{C01F6D95-3829-4A45-8F1E-62024B6A3B05}" destId="{BD17A5E2-2102-4D3C-AE71-5D7F578B7C76}" srcOrd="1" destOrd="0" presId="urn:microsoft.com/office/officeart/2005/8/layout/hierarchy1"/>
    <dgm:cxn modelId="{F1F3AD2F-12CF-4F57-B4FD-04EC23204093}" type="presParOf" srcId="{162745DB-C7B7-47D5-A01C-C26A8D9A4FC4}" destId="{E8585621-182B-4F19-9B0E-597CB411586D}" srcOrd="1" destOrd="0" presId="urn:microsoft.com/office/officeart/2005/8/layout/hierarchy1"/>
    <dgm:cxn modelId="{C8E89166-E29B-460C-A763-ADADADE94BCE}" type="presParOf" srcId="{E8585621-182B-4F19-9B0E-597CB411586D}" destId="{5B36DBD2-11FB-454E-99C6-6EDEAB00BFF0}" srcOrd="0" destOrd="0" presId="urn:microsoft.com/office/officeart/2005/8/layout/hierarchy1"/>
    <dgm:cxn modelId="{311517FA-D1F3-42DC-A98F-2C3818F6F148}" type="presParOf" srcId="{E8585621-182B-4F19-9B0E-597CB411586D}" destId="{B9BC3372-BB4D-40DF-BBB0-7FA840B43368}" srcOrd="1" destOrd="0" presId="urn:microsoft.com/office/officeart/2005/8/layout/hierarchy1"/>
    <dgm:cxn modelId="{66EBDDA8-36AA-49A8-9034-802A24B0269E}" type="presParOf" srcId="{B9BC3372-BB4D-40DF-BBB0-7FA840B43368}" destId="{727B5974-FE68-4716-8251-B005BB734B83}" srcOrd="0" destOrd="0" presId="urn:microsoft.com/office/officeart/2005/8/layout/hierarchy1"/>
    <dgm:cxn modelId="{73F0ECA1-DC1A-4050-9670-0D1EC2ADCB35}" type="presParOf" srcId="{727B5974-FE68-4716-8251-B005BB734B83}" destId="{C64677F5-5F87-4157-ADD2-EE089F947B1A}" srcOrd="0" destOrd="0" presId="urn:microsoft.com/office/officeart/2005/8/layout/hierarchy1"/>
    <dgm:cxn modelId="{AADB854C-1989-408A-9BDE-480806C752F4}" type="presParOf" srcId="{727B5974-FE68-4716-8251-B005BB734B83}" destId="{6AF71DE6-0465-4EE0-B550-7853F4393FDE}" srcOrd="1" destOrd="0" presId="urn:microsoft.com/office/officeart/2005/8/layout/hierarchy1"/>
    <dgm:cxn modelId="{494BDA31-A993-48EF-9718-40D9F053CBD1}" type="presParOf" srcId="{B9BC3372-BB4D-40DF-BBB0-7FA840B43368}" destId="{8EC45536-B19D-4190-8AC5-E7E98BB9142B}" srcOrd="1" destOrd="0" presId="urn:microsoft.com/office/officeart/2005/8/layout/hierarchy1"/>
    <dgm:cxn modelId="{1B93375B-29DF-43DB-B825-FC4974816330}" type="presParOf" srcId="{B9FCF83A-FFF6-4EAA-86F7-7A0416996F53}" destId="{916EADEE-C488-48DE-859C-682E2B4E8EB7}" srcOrd="2" destOrd="0" presId="urn:microsoft.com/office/officeart/2005/8/layout/hierarchy1"/>
    <dgm:cxn modelId="{410B90F7-E289-4168-9C10-C85C61571417}" type="presParOf" srcId="{B9FCF83A-FFF6-4EAA-86F7-7A0416996F53}" destId="{305CA223-57DA-479C-8DAD-1563B71D13E6}" srcOrd="3" destOrd="0" presId="urn:microsoft.com/office/officeart/2005/8/layout/hierarchy1"/>
    <dgm:cxn modelId="{3105AF14-70E5-4FFA-8533-001406F4BA60}" type="presParOf" srcId="{305CA223-57DA-479C-8DAD-1563B71D13E6}" destId="{4FED520E-2053-4513-9C59-453BC8F226B8}" srcOrd="0" destOrd="0" presId="urn:microsoft.com/office/officeart/2005/8/layout/hierarchy1"/>
    <dgm:cxn modelId="{BA7F7675-9D13-42DB-9EE2-EFB1DBDDB278}" type="presParOf" srcId="{4FED520E-2053-4513-9C59-453BC8F226B8}" destId="{961647ED-6CC5-4095-9B2B-8E40E22B2DEF}" srcOrd="0" destOrd="0" presId="urn:microsoft.com/office/officeart/2005/8/layout/hierarchy1"/>
    <dgm:cxn modelId="{2ACA6A7C-4177-4973-935A-79D60357E9E8}" type="presParOf" srcId="{4FED520E-2053-4513-9C59-453BC8F226B8}" destId="{7600A70D-3184-4EBE-994E-92FB20678DAE}" srcOrd="1" destOrd="0" presId="urn:microsoft.com/office/officeart/2005/8/layout/hierarchy1"/>
    <dgm:cxn modelId="{875B84C8-95F5-4E95-BBCE-0C1A770F70CD}" type="presParOf" srcId="{305CA223-57DA-479C-8DAD-1563B71D13E6}" destId="{1AA7F6F5-A923-482B-8A75-10655F1CA58D}" srcOrd="1" destOrd="0" presId="urn:microsoft.com/office/officeart/2005/8/layout/hierarchy1"/>
    <dgm:cxn modelId="{8169D48E-ACC8-43EA-9D55-96BBD26D3287}" type="presParOf" srcId="{1AA7F6F5-A923-482B-8A75-10655F1CA58D}" destId="{1477ECF7-9F6A-483D-89EB-60473A25CE69}" srcOrd="0" destOrd="0" presId="urn:microsoft.com/office/officeart/2005/8/layout/hierarchy1"/>
    <dgm:cxn modelId="{0630E7FD-B4B8-4A7F-BB03-57433040CA0A}" type="presParOf" srcId="{1AA7F6F5-A923-482B-8A75-10655F1CA58D}" destId="{9FB3F217-2D15-4C85-944A-82A9D18BF218}" srcOrd="1" destOrd="0" presId="urn:microsoft.com/office/officeart/2005/8/layout/hierarchy1"/>
    <dgm:cxn modelId="{D1A0E033-60DA-4FF7-A78E-CE4368FD5D6F}" type="presParOf" srcId="{9FB3F217-2D15-4C85-944A-82A9D18BF218}" destId="{663AF7D8-6844-42B7-80AA-CDB40932FA62}" srcOrd="0" destOrd="0" presId="urn:microsoft.com/office/officeart/2005/8/layout/hierarchy1"/>
    <dgm:cxn modelId="{13794DE3-9218-45A7-9019-D7FCB33D7A6D}" type="presParOf" srcId="{663AF7D8-6844-42B7-80AA-CDB40932FA62}" destId="{EE5A8EBB-1E3E-4E68-8139-1C63875D87FA}" srcOrd="0" destOrd="0" presId="urn:microsoft.com/office/officeart/2005/8/layout/hierarchy1"/>
    <dgm:cxn modelId="{5E353881-9EA6-4BF0-B37A-D369FBB3C2E8}" type="presParOf" srcId="{663AF7D8-6844-42B7-80AA-CDB40932FA62}" destId="{6E30BC2F-A6C4-40B1-88A6-9F438E258776}" srcOrd="1" destOrd="0" presId="urn:microsoft.com/office/officeart/2005/8/layout/hierarchy1"/>
    <dgm:cxn modelId="{4B3C5E8D-1E5C-44F9-9DB8-20F3F0330979}" type="presParOf" srcId="{9FB3F217-2D15-4C85-944A-82A9D18BF218}" destId="{F0BF0C23-BA38-417A-A14D-313297AE843A}" srcOrd="1" destOrd="0" presId="urn:microsoft.com/office/officeart/2005/8/layout/hierarchy1"/>
    <dgm:cxn modelId="{E8E619EF-CBD4-45FC-8E6F-0E01FB6F9F50}" type="presParOf" srcId="{F0BF0C23-BA38-417A-A14D-313297AE843A}" destId="{E4CD6E4F-8D6A-494F-A760-7BFC1CD7E034}" srcOrd="0" destOrd="0" presId="urn:microsoft.com/office/officeart/2005/8/layout/hierarchy1"/>
    <dgm:cxn modelId="{B1B15203-EE19-46FD-8F00-E5610C52B096}" type="presParOf" srcId="{F0BF0C23-BA38-417A-A14D-313297AE843A}" destId="{A61A656E-C6E9-45BF-BEF8-06E64709C8D3}" srcOrd="1" destOrd="0" presId="urn:microsoft.com/office/officeart/2005/8/layout/hierarchy1"/>
    <dgm:cxn modelId="{F7B340AC-7534-4D48-9469-BF1032210E1D}" type="presParOf" srcId="{A61A656E-C6E9-45BF-BEF8-06E64709C8D3}" destId="{BA758604-2B13-4367-8A95-2C44B3B269A9}" srcOrd="0" destOrd="0" presId="urn:microsoft.com/office/officeart/2005/8/layout/hierarchy1"/>
    <dgm:cxn modelId="{F325E0BC-4534-4CB6-B404-048AD68E14FB}" type="presParOf" srcId="{BA758604-2B13-4367-8A95-2C44B3B269A9}" destId="{908DFE13-1BBA-4E76-9454-CE2B954ECAB7}" srcOrd="0" destOrd="0" presId="urn:microsoft.com/office/officeart/2005/8/layout/hierarchy1"/>
    <dgm:cxn modelId="{D0901AFE-C22B-485C-82F3-5A92C323E8A2}" type="presParOf" srcId="{BA758604-2B13-4367-8A95-2C44B3B269A9}" destId="{A4059517-6A06-4A24-BE7F-E0337AB6BD38}" srcOrd="1" destOrd="0" presId="urn:microsoft.com/office/officeart/2005/8/layout/hierarchy1"/>
    <dgm:cxn modelId="{89202ED2-7CBB-4EDB-8079-BA1D224752BF}" type="presParOf" srcId="{A61A656E-C6E9-45BF-BEF8-06E64709C8D3}" destId="{C4AB00B1-8F1E-430D-885D-6E2C75894615}" srcOrd="1" destOrd="0" presId="urn:microsoft.com/office/officeart/2005/8/layout/hierarchy1"/>
    <dgm:cxn modelId="{DED83CA6-B381-4B71-8B68-F239057DC6ED}" type="presParOf" srcId="{B9FCF83A-FFF6-4EAA-86F7-7A0416996F53}" destId="{E83BF0AF-A916-4B57-86C2-7E9BD6908818}" srcOrd="4" destOrd="0" presId="urn:microsoft.com/office/officeart/2005/8/layout/hierarchy1"/>
    <dgm:cxn modelId="{8389C3BF-75FF-454F-AD98-3CC483ADF8C2}" type="presParOf" srcId="{B9FCF83A-FFF6-4EAA-86F7-7A0416996F53}" destId="{2E728EE7-B3C0-4E4F-B925-6FC4FE628F05}" srcOrd="5" destOrd="0" presId="urn:microsoft.com/office/officeart/2005/8/layout/hierarchy1"/>
    <dgm:cxn modelId="{8C519C26-2AAB-41F7-8968-730D481611CB}" type="presParOf" srcId="{2E728EE7-B3C0-4E4F-B925-6FC4FE628F05}" destId="{0EDF2287-210D-42FE-8447-B423931372F6}" srcOrd="0" destOrd="0" presId="urn:microsoft.com/office/officeart/2005/8/layout/hierarchy1"/>
    <dgm:cxn modelId="{F5248473-2C19-4D1F-98B8-28F4DC7F41D9}" type="presParOf" srcId="{0EDF2287-210D-42FE-8447-B423931372F6}" destId="{B5042B98-FF02-4B77-96B8-09DE570F6AD8}" srcOrd="0" destOrd="0" presId="urn:microsoft.com/office/officeart/2005/8/layout/hierarchy1"/>
    <dgm:cxn modelId="{D9B90EAB-ECAA-45EC-802A-65B3DE7376CA}" type="presParOf" srcId="{0EDF2287-210D-42FE-8447-B423931372F6}" destId="{B5207502-7047-4512-8D9F-495731FE6234}" srcOrd="1" destOrd="0" presId="urn:microsoft.com/office/officeart/2005/8/layout/hierarchy1"/>
    <dgm:cxn modelId="{50AC1551-E3CA-4FF0-8E29-7D53560A9966}" type="presParOf" srcId="{2E728EE7-B3C0-4E4F-B925-6FC4FE628F05}" destId="{856902DF-C954-4AC9-910A-6E935AFC1A15}" srcOrd="1" destOrd="0" presId="urn:microsoft.com/office/officeart/2005/8/layout/hierarchy1"/>
    <dgm:cxn modelId="{2CF44CBB-3F3D-4D60-91A7-F84F2554E5F1}" type="presParOf" srcId="{856902DF-C954-4AC9-910A-6E935AFC1A15}" destId="{DDD5C7DC-ADBD-4AFC-B566-70E448CA7782}" srcOrd="0" destOrd="0" presId="urn:microsoft.com/office/officeart/2005/8/layout/hierarchy1"/>
    <dgm:cxn modelId="{C7633F74-2304-44D3-88C1-E5FD1FF80980}" type="presParOf" srcId="{856902DF-C954-4AC9-910A-6E935AFC1A15}" destId="{1A7DA05F-9A72-44CF-BC67-0F761830443C}" srcOrd="1" destOrd="0" presId="urn:microsoft.com/office/officeart/2005/8/layout/hierarchy1"/>
    <dgm:cxn modelId="{D0121872-D4DE-4C3E-AE32-C54D0C7CADF7}" type="presParOf" srcId="{1A7DA05F-9A72-44CF-BC67-0F761830443C}" destId="{37E2F4C9-DA4B-4C58-8FE6-C2183CB25CCD}" srcOrd="0" destOrd="0" presId="urn:microsoft.com/office/officeart/2005/8/layout/hierarchy1"/>
    <dgm:cxn modelId="{1312E84E-3A95-4E32-86E6-AEA9DADB2ABB}" type="presParOf" srcId="{37E2F4C9-DA4B-4C58-8FE6-C2183CB25CCD}" destId="{F05DAC00-1CD3-4751-A0FF-166D77C33B5F}" srcOrd="0" destOrd="0" presId="urn:microsoft.com/office/officeart/2005/8/layout/hierarchy1"/>
    <dgm:cxn modelId="{F0D227C8-9DD0-4110-8AD8-B71A578951C4}" type="presParOf" srcId="{37E2F4C9-DA4B-4C58-8FE6-C2183CB25CCD}" destId="{73A41104-B1C2-4613-9163-B2372D4BFDE2}" srcOrd="1" destOrd="0" presId="urn:microsoft.com/office/officeart/2005/8/layout/hierarchy1"/>
    <dgm:cxn modelId="{0F44C0D3-4DB7-4276-9CCC-A62DF8B78870}" type="presParOf" srcId="{1A7DA05F-9A72-44CF-BC67-0F761830443C}" destId="{40B27F20-6061-41E0-8140-D44BACD15B4C}" srcOrd="1" destOrd="0" presId="urn:microsoft.com/office/officeart/2005/8/layout/hierarchy1"/>
    <dgm:cxn modelId="{C558B068-1C8A-419F-BCEF-169AC3D706F4}" type="presParOf" srcId="{B9FCF83A-FFF6-4EAA-86F7-7A0416996F53}" destId="{169BF79D-9BE6-45F7-A00E-F5F8A39D3C1C}" srcOrd="6" destOrd="0" presId="urn:microsoft.com/office/officeart/2005/8/layout/hierarchy1"/>
    <dgm:cxn modelId="{BA0A7B70-1200-4F67-86C3-98BEC6061970}" type="presParOf" srcId="{B9FCF83A-FFF6-4EAA-86F7-7A0416996F53}" destId="{28CB3D09-FDD6-4860-B277-657A67C395AE}" srcOrd="7" destOrd="0" presId="urn:microsoft.com/office/officeart/2005/8/layout/hierarchy1"/>
    <dgm:cxn modelId="{A51226B0-4041-452B-8B89-0EA6F6E7571A}" type="presParOf" srcId="{28CB3D09-FDD6-4860-B277-657A67C395AE}" destId="{F962F503-54F5-4B7B-A207-EDB4DD48ABF8}" srcOrd="0" destOrd="0" presId="urn:microsoft.com/office/officeart/2005/8/layout/hierarchy1"/>
    <dgm:cxn modelId="{6A85289A-5E4B-44D2-9855-64182B49F2BB}" type="presParOf" srcId="{F962F503-54F5-4B7B-A207-EDB4DD48ABF8}" destId="{ABA770CD-A402-4EF0-86A5-F027A1A7AE7F}" srcOrd="0" destOrd="0" presId="urn:microsoft.com/office/officeart/2005/8/layout/hierarchy1"/>
    <dgm:cxn modelId="{BF9B5BAE-98A1-4F1B-82E1-3FFC0F250132}" type="presParOf" srcId="{F962F503-54F5-4B7B-A207-EDB4DD48ABF8}" destId="{D0A6FCFF-B9FC-4E3C-BE44-EB459AEA48AC}" srcOrd="1" destOrd="0" presId="urn:microsoft.com/office/officeart/2005/8/layout/hierarchy1"/>
    <dgm:cxn modelId="{305FF23F-0F3C-443E-B32D-22DBAAEA87DC}" type="presParOf" srcId="{28CB3D09-FDD6-4860-B277-657A67C395AE}" destId="{60DA7D17-0A3E-47B7-8853-13AADFEECDF3}" srcOrd="1" destOrd="0" presId="urn:microsoft.com/office/officeart/2005/8/layout/hierarchy1"/>
    <dgm:cxn modelId="{FE5168CC-1FE9-42BE-82E1-CB7B53FBDDA8}" type="presParOf" srcId="{B9FCF83A-FFF6-4EAA-86F7-7A0416996F53}" destId="{7E15F53F-3162-4869-9BA4-6616D4FCBEC4}" srcOrd="8" destOrd="0" presId="urn:microsoft.com/office/officeart/2005/8/layout/hierarchy1"/>
    <dgm:cxn modelId="{5C9E57FC-289C-4E57-AA3F-C98BED208A72}" type="presParOf" srcId="{B9FCF83A-FFF6-4EAA-86F7-7A0416996F53}" destId="{02D18FFD-CB80-4ABA-868E-521A4AB7C90A}" srcOrd="9" destOrd="0" presId="urn:microsoft.com/office/officeart/2005/8/layout/hierarchy1"/>
    <dgm:cxn modelId="{66240B55-FEEF-426B-8CCA-BDF11F87A97B}" type="presParOf" srcId="{02D18FFD-CB80-4ABA-868E-521A4AB7C90A}" destId="{7F143DB5-5E24-411B-83D0-212A477A9677}" srcOrd="0" destOrd="0" presId="urn:microsoft.com/office/officeart/2005/8/layout/hierarchy1"/>
    <dgm:cxn modelId="{F1114D34-A412-4D88-A5D4-CD60AC07CFE4}" type="presParOf" srcId="{7F143DB5-5E24-411B-83D0-212A477A9677}" destId="{F6D32DA0-DD76-457A-AA61-E6B75EB41F6D}" srcOrd="0" destOrd="0" presId="urn:microsoft.com/office/officeart/2005/8/layout/hierarchy1"/>
    <dgm:cxn modelId="{AC8C906B-FC51-4F1A-B9E6-B83D3A4AAECE}" type="presParOf" srcId="{7F143DB5-5E24-411B-83D0-212A477A9677}" destId="{41A23B2D-A974-465E-B30B-31AEFD5720EC}" srcOrd="1" destOrd="0" presId="urn:microsoft.com/office/officeart/2005/8/layout/hierarchy1"/>
    <dgm:cxn modelId="{9D9A73C6-6F7C-4893-BA4B-3D57121E32BB}" type="presParOf" srcId="{02D18FFD-CB80-4ABA-868E-521A4AB7C90A}" destId="{7885EDA6-8356-4AF9-9B26-C42D755643C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807A0C-53DE-4AFF-9B3C-B8F01C624E96}"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47FD15BB-CD77-4598-8890-745CFC4E3183}">
      <dgm:prSet phldrT="[Metin]"/>
      <dgm:spPr/>
      <dgm:t>
        <a:bodyPr/>
        <a:lstStyle/>
        <a:p>
          <a:r>
            <a:rPr lang="tr-TR" dirty="0" smtClean="0"/>
            <a:t>Aşçıbaşı</a:t>
          </a:r>
          <a:endParaRPr lang="tr-TR" dirty="0"/>
        </a:p>
      </dgm:t>
    </dgm:pt>
    <dgm:pt modelId="{6156445A-6EDE-4E65-81E4-CD793E3B02BC}" type="parTrans" cxnId="{E73AC5AD-BFD2-49AC-8B19-6AD4D5D3BC9C}">
      <dgm:prSet/>
      <dgm:spPr/>
      <dgm:t>
        <a:bodyPr/>
        <a:lstStyle/>
        <a:p>
          <a:endParaRPr lang="tr-TR"/>
        </a:p>
      </dgm:t>
    </dgm:pt>
    <dgm:pt modelId="{812CE750-CE46-492A-95FA-893E4B8D22F1}" type="sibTrans" cxnId="{E73AC5AD-BFD2-49AC-8B19-6AD4D5D3BC9C}">
      <dgm:prSet/>
      <dgm:spPr/>
      <dgm:t>
        <a:bodyPr/>
        <a:lstStyle/>
        <a:p>
          <a:endParaRPr lang="tr-TR"/>
        </a:p>
      </dgm:t>
    </dgm:pt>
    <dgm:pt modelId="{16BD5160-6C63-4BE5-8588-7D34842E59EA}">
      <dgm:prSet phldrT="[Metin]"/>
      <dgm:spPr/>
      <dgm:t>
        <a:bodyPr/>
        <a:lstStyle/>
        <a:p>
          <a:r>
            <a:rPr lang="tr-TR" dirty="0" smtClean="0"/>
            <a:t>Aşçıbaşı Yardımcısı I</a:t>
          </a:r>
          <a:endParaRPr lang="tr-TR" dirty="0"/>
        </a:p>
      </dgm:t>
    </dgm:pt>
    <dgm:pt modelId="{44B16FC7-927A-4049-8C57-4037909003FD}" type="parTrans" cxnId="{4C305C04-ED58-492C-8A0F-684FA3E0A9C1}">
      <dgm:prSet/>
      <dgm:spPr/>
      <dgm:t>
        <a:bodyPr/>
        <a:lstStyle/>
        <a:p>
          <a:endParaRPr lang="tr-TR"/>
        </a:p>
      </dgm:t>
    </dgm:pt>
    <dgm:pt modelId="{AD3A0C75-3F3E-4A52-A873-F29EEDD025C8}" type="sibTrans" cxnId="{4C305C04-ED58-492C-8A0F-684FA3E0A9C1}">
      <dgm:prSet/>
      <dgm:spPr/>
      <dgm:t>
        <a:bodyPr/>
        <a:lstStyle/>
        <a:p>
          <a:endParaRPr lang="tr-TR"/>
        </a:p>
      </dgm:t>
    </dgm:pt>
    <dgm:pt modelId="{87DB6563-17E6-43C8-B3F1-4ECB3AFE8857}">
      <dgm:prSet phldrT="[Metin]"/>
      <dgm:spPr/>
      <dgm:t>
        <a:bodyPr/>
        <a:lstStyle/>
        <a:p>
          <a:r>
            <a:rPr lang="tr-TR" dirty="0" smtClean="0"/>
            <a:t>Aşçıbaşı Yardımcısı II</a:t>
          </a:r>
          <a:endParaRPr lang="tr-TR" dirty="0"/>
        </a:p>
      </dgm:t>
    </dgm:pt>
    <dgm:pt modelId="{7F2CB89D-258F-4CCE-B841-968B3429A888}" type="parTrans" cxnId="{CE5C9D0C-5D32-495D-B206-26A473713EDB}">
      <dgm:prSet/>
      <dgm:spPr/>
      <dgm:t>
        <a:bodyPr/>
        <a:lstStyle/>
        <a:p>
          <a:endParaRPr lang="tr-TR"/>
        </a:p>
      </dgm:t>
    </dgm:pt>
    <dgm:pt modelId="{C2E35BBE-D1D8-4545-808B-B0359216FC28}" type="sibTrans" cxnId="{CE5C9D0C-5D32-495D-B206-26A473713EDB}">
      <dgm:prSet/>
      <dgm:spPr/>
      <dgm:t>
        <a:bodyPr/>
        <a:lstStyle/>
        <a:p>
          <a:endParaRPr lang="tr-TR"/>
        </a:p>
      </dgm:t>
    </dgm:pt>
    <dgm:pt modelId="{61B61DD8-E305-423D-B04D-382AC34E5957}">
      <dgm:prSet/>
      <dgm:spPr/>
      <dgm:t>
        <a:bodyPr/>
        <a:lstStyle/>
        <a:p>
          <a:r>
            <a:rPr lang="tr-TR" dirty="0" smtClean="0"/>
            <a:t>Sos Aşçısı</a:t>
          </a:r>
          <a:endParaRPr lang="tr-TR" dirty="0"/>
        </a:p>
      </dgm:t>
    </dgm:pt>
    <dgm:pt modelId="{F32CD0D4-3718-404A-A0A2-F03A2FA4273A}" type="parTrans" cxnId="{0206BA06-5717-41AD-B47A-D9EE623A9570}">
      <dgm:prSet/>
      <dgm:spPr/>
      <dgm:t>
        <a:bodyPr/>
        <a:lstStyle/>
        <a:p>
          <a:endParaRPr lang="tr-TR"/>
        </a:p>
      </dgm:t>
    </dgm:pt>
    <dgm:pt modelId="{2F5BD7BB-1F40-4690-B65E-6F9C9378645D}" type="sibTrans" cxnId="{0206BA06-5717-41AD-B47A-D9EE623A9570}">
      <dgm:prSet/>
      <dgm:spPr/>
      <dgm:t>
        <a:bodyPr/>
        <a:lstStyle/>
        <a:p>
          <a:endParaRPr lang="tr-TR"/>
        </a:p>
      </dgm:t>
    </dgm:pt>
    <dgm:pt modelId="{88ED92F9-478E-4D9E-B2CA-6301EA22601F}">
      <dgm:prSet/>
      <dgm:spPr/>
      <dgm:t>
        <a:bodyPr/>
        <a:lstStyle/>
        <a:p>
          <a:r>
            <a:rPr lang="tr-TR" dirty="0" smtClean="0"/>
            <a:t>Soğuk Mutfak Şefi</a:t>
          </a:r>
          <a:endParaRPr lang="tr-TR" dirty="0"/>
        </a:p>
      </dgm:t>
    </dgm:pt>
    <dgm:pt modelId="{E9DD935A-093C-400D-97E0-15200775266B}" type="parTrans" cxnId="{46083E84-933B-46B0-8888-0C6BE19D417F}">
      <dgm:prSet/>
      <dgm:spPr/>
      <dgm:t>
        <a:bodyPr/>
        <a:lstStyle/>
        <a:p>
          <a:endParaRPr lang="tr-TR"/>
        </a:p>
      </dgm:t>
    </dgm:pt>
    <dgm:pt modelId="{A1ED9F6C-A827-4F66-B023-94CC24A017C8}" type="sibTrans" cxnId="{46083E84-933B-46B0-8888-0C6BE19D417F}">
      <dgm:prSet/>
      <dgm:spPr/>
      <dgm:t>
        <a:bodyPr/>
        <a:lstStyle/>
        <a:p>
          <a:endParaRPr lang="tr-TR"/>
        </a:p>
      </dgm:t>
    </dgm:pt>
    <dgm:pt modelId="{58A7153B-BD2C-46D8-AB48-62C659CEF052}">
      <dgm:prSet/>
      <dgm:spPr/>
      <dgm:t>
        <a:bodyPr/>
        <a:lstStyle/>
        <a:p>
          <a:r>
            <a:rPr lang="tr-TR" dirty="0" smtClean="0"/>
            <a:t>Kasaphane Şefi</a:t>
          </a:r>
          <a:endParaRPr lang="tr-TR" dirty="0"/>
        </a:p>
      </dgm:t>
    </dgm:pt>
    <dgm:pt modelId="{9D32EDA1-23A1-452D-A26F-064B6B119551}" type="parTrans" cxnId="{4AE4BA13-20F6-4C91-8F72-0C31DE1CE421}">
      <dgm:prSet/>
      <dgm:spPr/>
      <dgm:t>
        <a:bodyPr/>
        <a:lstStyle/>
        <a:p>
          <a:endParaRPr lang="tr-TR"/>
        </a:p>
      </dgm:t>
    </dgm:pt>
    <dgm:pt modelId="{EA3C6433-F8C2-47B9-80BB-6FF73CF5C6EC}" type="sibTrans" cxnId="{4AE4BA13-20F6-4C91-8F72-0C31DE1CE421}">
      <dgm:prSet/>
      <dgm:spPr/>
      <dgm:t>
        <a:bodyPr/>
        <a:lstStyle/>
        <a:p>
          <a:endParaRPr lang="tr-TR"/>
        </a:p>
      </dgm:t>
    </dgm:pt>
    <dgm:pt modelId="{BD9A9416-95FA-4ADA-8FFC-003D5F963B0C}">
      <dgm:prSet/>
      <dgm:spPr/>
      <dgm:t>
        <a:bodyPr/>
        <a:lstStyle/>
        <a:p>
          <a:r>
            <a:rPr lang="tr-TR" dirty="0" smtClean="0"/>
            <a:t>Kahvaltı Aşçısı</a:t>
          </a:r>
          <a:endParaRPr lang="tr-TR" dirty="0"/>
        </a:p>
      </dgm:t>
    </dgm:pt>
    <dgm:pt modelId="{4D808655-EFAA-4429-8959-187492D00FE8}" type="parTrans" cxnId="{ECAA0F3E-4236-42EA-81C6-D48B19634C93}">
      <dgm:prSet/>
      <dgm:spPr/>
      <dgm:t>
        <a:bodyPr/>
        <a:lstStyle/>
        <a:p>
          <a:endParaRPr lang="tr-TR"/>
        </a:p>
      </dgm:t>
    </dgm:pt>
    <dgm:pt modelId="{29367C3E-99AA-47CC-88B2-D0E45FD3FD0A}" type="sibTrans" cxnId="{ECAA0F3E-4236-42EA-81C6-D48B19634C93}">
      <dgm:prSet/>
      <dgm:spPr/>
      <dgm:t>
        <a:bodyPr/>
        <a:lstStyle/>
        <a:p>
          <a:endParaRPr lang="tr-TR"/>
        </a:p>
      </dgm:t>
    </dgm:pt>
    <dgm:pt modelId="{64E5C9C3-2DEE-4988-BDCB-576B0CD714C7}">
      <dgm:prSet/>
      <dgm:spPr/>
      <dgm:t>
        <a:bodyPr/>
        <a:lstStyle/>
        <a:p>
          <a:r>
            <a:rPr lang="tr-TR" dirty="0" smtClean="0"/>
            <a:t>Pastane Şefi</a:t>
          </a:r>
          <a:endParaRPr lang="tr-TR" dirty="0"/>
        </a:p>
      </dgm:t>
    </dgm:pt>
    <dgm:pt modelId="{884F5E33-8FA2-475D-BF1C-6530E2EB8D80}" type="parTrans" cxnId="{89C4B87B-9661-41F4-A5EB-6B020037DB5F}">
      <dgm:prSet/>
      <dgm:spPr/>
      <dgm:t>
        <a:bodyPr/>
        <a:lstStyle/>
        <a:p>
          <a:endParaRPr lang="tr-TR"/>
        </a:p>
      </dgm:t>
    </dgm:pt>
    <dgm:pt modelId="{8D120873-B853-4123-AF91-06D2CC5D54AF}" type="sibTrans" cxnId="{89C4B87B-9661-41F4-A5EB-6B020037DB5F}">
      <dgm:prSet/>
      <dgm:spPr/>
      <dgm:t>
        <a:bodyPr/>
        <a:lstStyle/>
        <a:p>
          <a:endParaRPr lang="tr-TR"/>
        </a:p>
      </dgm:t>
    </dgm:pt>
    <dgm:pt modelId="{9368065E-28D8-4C4F-A8E7-0FF1DD7F9DE8}">
      <dgm:prSet/>
      <dgm:spPr/>
      <dgm:t>
        <a:bodyPr/>
        <a:lstStyle/>
        <a:p>
          <a:r>
            <a:rPr lang="tr-TR" dirty="0" smtClean="0"/>
            <a:t>Personel Aşçısı</a:t>
          </a:r>
          <a:endParaRPr lang="tr-TR" dirty="0"/>
        </a:p>
      </dgm:t>
    </dgm:pt>
    <dgm:pt modelId="{5A53C7C9-A45C-4C47-A81A-7E8B8AD2DB91}" type="parTrans" cxnId="{192A8369-BA92-4D4F-8D78-D6A0B20A5F5D}">
      <dgm:prSet/>
      <dgm:spPr/>
      <dgm:t>
        <a:bodyPr/>
        <a:lstStyle/>
        <a:p>
          <a:endParaRPr lang="tr-TR"/>
        </a:p>
      </dgm:t>
    </dgm:pt>
    <dgm:pt modelId="{418C1ABE-1288-45E0-A734-AA0F67833DEB}" type="sibTrans" cxnId="{192A8369-BA92-4D4F-8D78-D6A0B20A5F5D}">
      <dgm:prSet/>
      <dgm:spPr/>
      <dgm:t>
        <a:bodyPr/>
        <a:lstStyle/>
        <a:p>
          <a:endParaRPr lang="tr-TR"/>
        </a:p>
      </dgm:t>
    </dgm:pt>
    <dgm:pt modelId="{8CA7F265-7A85-4997-8815-8F36CD3E07E7}">
      <dgm:prSet/>
      <dgm:spPr/>
      <dgm:t>
        <a:bodyPr/>
        <a:lstStyle/>
        <a:p>
          <a:r>
            <a:rPr lang="tr-TR" dirty="0" smtClean="0"/>
            <a:t>Gece Aşçısı</a:t>
          </a:r>
          <a:endParaRPr lang="tr-TR" dirty="0"/>
        </a:p>
      </dgm:t>
    </dgm:pt>
    <dgm:pt modelId="{B5DB2E25-A0F6-4FDD-B901-2F5001D7BF24}" type="parTrans" cxnId="{E53C20EB-8F1A-4290-AB03-E497AA197405}">
      <dgm:prSet/>
      <dgm:spPr/>
      <dgm:t>
        <a:bodyPr/>
        <a:lstStyle/>
        <a:p>
          <a:endParaRPr lang="tr-TR"/>
        </a:p>
      </dgm:t>
    </dgm:pt>
    <dgm:pt modelId="{F6264351-3416-46DF-BABB-DF938C414924}" type="sibTrans" cxnId="{E53C20EB-8F1A-4290-AB03-E497AA197405}">
      <dgm:prSet/>
      <dgm:spPr/>
      <dgm:t>
        <a:bodyPr/>
        <a:lstStyle/>
        <a:p>
          <a:endParaRPr lang="tr-TR"/>
        </a:p>
      </dgm:t>
    </dgm:pt>
    <dgm:pt modelId="{3D98A533-4D9F-4031-8BB9-A238D465DF43}">
      <dgm:prSet/>
      <dgm:spPr/>
      <dgm:t>
        <a:bodyPr/>
        <a:lstStyle/>
        <a:p>
          <a:r>
            <a:rPr lang="tr-TR" dirty="0" smtClean="0"/>
            <a:t>Sebzeci</a:t>
          </a:r>
          <a:endParaRPr lang="tr-TR" dirty="0"/>
        </a:p>
      </dgm:t>
    </dgm:pt>
    <dgm:pt modelId="{D5D89B08-EE94-439D-A2ED-7FDB4D832988}" type="parTrans" cxnId="{BAEDA017-6907-4BFC-97FA-D2A2B101174B}">
      <dgm:prSet/>
      <dgm:spPr/>
      <dgm:t>
        <a:bodyPr/>
        <a:lstStyle/>
        <a:p>
          <a:endParaRPr lang="tr-TR"/>
        </a:p>
      </dgm:t>
    </dgm:pt>
    <dgm:pt modelId="{CED8662D-EB77-472D-B63C-0D67D11AEF65}" type="sibTrans" cxnId="{BAEDA017-6907-4BFC-97FA-D2A2B101174B}">
      <dgm:prSet/>
      <dgm:spPr/>
      <dgm:t>
        <a:bodyPr/>
        <a:lstStyle/>
        <a:p>
          <a:endParaRPr lang="tr-TR"/>
        </a:p>
      </dgm:t>
    </dgm:pt>
    <dgm:pt modelId="{477076B7-EE37-4C97-B6A1-C64FE0F6221C}">
      <dgm:prSet/>
      <dgm:spPr/>
      <dgm:t>
        <a:bodyPr/>
        <a:lstStyle/>
        <a:p>
          <a:r>
            <a:rPr lang="tr-TR" dirty="0" smtClean="0"/>
            <a:t>Sebze Aşçısı</a:t>
          </a:r>
          <a:endParaRPr lang="tr-TR" dirty="0"/>
        </a:p>
      </dgm:t>
    </dgm:pt>
    <dgm:pt modelId="{45EF64AE-0312-4A7E-8D4C-FC5C2444A7EF}" type="parTrans" cxnId="{631D4448-C403-4130-988A-071DAFB459A7}">
      <dgm:prSet/>
      <dgm:spPr/>
      <dgm:t>
        <a:bodyPr/>
        <a:lstStyle/>
        <a:p>
          <a:endParaRPr lang="tr-TR"/>
        </a:p>
      </dgm:t>
    </dgm:pt>
    <dgm:pt modelId="{8BF12582-0566-4A94-95A7-7AB031AF581D}" type="sibTrans" cxnId="{631D4448-C403-4130-988A-071DAFB459A7}">
      <dgm:prSet/>
      <dgm:spPr/>
      <dgm:t>
        <a:bodyPr/>
        <a:lstStyle/>
        <a:p>
          <a:endParaRPr lang="tr-TR"/>
        </a:p>
      </dgm:t>
    </dgm:pt>
    <dgm:pt modelId="{8F24B80E-AD8F-415D-9764-80BEF9107A86}">
      <dgm:prSet/>
      <dgm:spPr/>
      <dgm:t>
        <a:bodyPr/>
        <a:lstStyle/>
        <a:p>
          <a:r>
            <a:rPr lang="tr-TR" dirty="0" smtClean="0"/>
            <a:t>Çorba Aşçısı</a:t>
          </a:r>
          <a:endParaRPr lang="tr-TR" dirty="0"/>
        </a:p>
      </dgm:t>
    </dgm:pt>
    <dgm:pt modelId="{FD371218-448E-460C-B034-1923C6F2875B}" type="parTrans" cxnId="{E2554608-BB77-479A-8496-09A5FB6A6A18}">
      <dgm:prSet/>
      <dgm:spPr/>
      <dgm:t>
        <a:bodyPr/>
        <a:lstStyle/>
        <a:p>
          <a:endParaRPr lang="tr-TR"/>
        </a:p>
      </dgm:t>
    </dgm:pt>
    <dgm:pt modelId="{2FD02CAA-3209-4F20-BA2E-5976C5ED5E29}" type="sibTrans" cxnId="{E2554608-BB77-479A-8496-09A5FB6A6A18}">
      <dgm:prSet/>
      <dgm:spPr/>
      <dgm:t>
        <a:bodyPr/>
        <a:lstStyle/>
        <a:p>
          <a:endParaRPr lang="tr-TR"/>
        </a:p>
      </dgm:t>
    </dgm:pt>
    <dgm:pt modelId="{63E04BD3-91F9-4EFC-89FC-DADBB9292685}">
      <dgm:prSet/>
      <dgm:spPr/>
      <dgm:t>
        <a:bodyPr/>
        <a:lstStyle/>
        <a:p>
          <a:r>
            <a:rPr lang="tr-TR" dirty="0" smtClean="0"/>
            <a:t>Izgara Aşçısı</a:t>
          </a:r>
          <a:endParaRPr lang="tr-TR" dirty="0"/>
        </a:p>
      </dgm:t>
    </dgm:pt>
    <dgm:pt modelId="{CCCF2719-74A1-42B2-B66B-36658D60FB26}" type="parTrans" cxnId="{8655900C-D91A-4A8A-8876-C2469D5103BF}">
      <dgm:prSet/>
      <dgm:spPr/>
      <dgm:t>
        <a:bodyPr/>
        <a:lstStyle/>
        <a:p>
          <a:endParaRPr lang="tr-TR"/>
        </a:p>
      </dgm:t>
    </dgm:pt>
    <dgm:pt modelId="{2896B18D-4521-4DBD-8DF5-A14C30261F21}" type="sibTrans" cxnId="{8655900C-D91A-4A8A-8876-C2469D5103BF}">
      <dgm:prSet/>
      <dgm:spPr/>
      <dgm:t>
        <a:bodyPr/>
        <a:lstStyle/>
        <a:p>
          <a:endParaRPr lang="tr-TR"/>
        </a:p>
      </dgm:t>
    </dgm:pt>
    <dgm:pt modelId="{D134322A-4530-4514-9186-F12B9CE60DD9}">
      <dgm:prSet/>
      <dgm:spPr/>
      <dgm:t>
        <a:bodyPr/>
        <a:lstStyle/>
        <a:p>
          <a:r>
            <a:rPr lang="tr-TR" dirty="0" smtClean="0"/>
            <a:t>Komiler</a:t>
          </a:r>
          <a:endParaRPr lang="tr-TR" dirty="0"/>
        </a:p>
      </dgm:t>
    </dgm:pt>
    <dgm:pt modelId="{9604ECF9-B533-4E93-99BB-25346390B0ED}" type="parTrans" cxnId="{7CC4438E-4439-4605-9047-A978BAF7E7D9}">
      <dgm:prSet/>
      <dgm:spPr/>
      <dgm:t>
        <a:bodyPr/>
        <a:lstStyle/>
        <a:p>
          <a:endParaRPr lang="tr-TR"/>
        </a:p>
      </dgm:t>
    </dgm:pt>
    <dgm:pt modelId="{539D3658-6DF1-40AD-A44C-A153C5C945D7}" type="sibTrans" cxnId="{7CC4438E-4439-4605-9047-A978BAF7E7D9}">
      <dgm:prSet/>
      <dgm:spPr/>
      <dgm:t>
        <a:bodyPr/>
        <a:lstStyle/>
        <a:p>
          <a:endParaRPr lang="tr-TR"/>
        </a:p>
      </dgm:t>
    </dgm:pt>
    <dgm:pt modelId="{FE1E2015-1CF6-409A-8F20-4E655F149A81}">
      <dgm:prSet/>
      <dgm:spPr/>
      <dgm:t>
        <a:bodyPr/>
        <a:lstStyle/>
        <a:p>
          <a:r>
            <a:rPr lang="tr-TR" dirty="0" smtClean="0"/>
            <a:t>Meze Aşçısı</a:t>
          </a:r>
          <a:endParaRPr lang="tr-TR" dirty="0"/>
        </a:p>
      </dgm:t>
    </dgm:pt>
    <dgm:pt modelId="{F1E66C23-6576-4229-AB2F-16A4060BF2CE}" type="parTrans" cxnId="{4C641C63-5442-49B2-9582-66C847144A21}">
      <dgm:prSet/>
      <dgm:spPr/>
      <dgm:t>
        <a:bodyPr/>
        <a:lstStyle/>
        <a:p>
          <a:endParaRPr lang="tr-TR"/>
        </a:p>
      </dgm:t>
    </dgm:pt>
    <dgm:pt modelId="{39D3E86E-BB69-4DA1-B75F-B554AE4472A2}" type="sibTrans" cxnId="{4C641C63-5442-49B2-9582-66C847144A21}">
      <dgm:prSet/>
      <dgm:spPr/>
      <dgm:t>
        <a:bodyPr/>
        <a:lstStyle/>
        <a:p>
          <a:endParaRPr lang="tr-TR"/>
        </a:p>
      </dgm:t>
    </dgm:pt>
    <dgm:pt modelId="{D5FAB06C-D244-4BE1-9E56-CD71F2F6806E}">
      <dgm:prSet/>
      <dgm:spPr/>
      <dgm:t>
        <a:bodyPr/>
        <a:lstStyle/>
        <a:p>
          <a:r>
            <a:rPr lang="tr-TR" dirty="0" smtClean="0"/>
            <a:t>Balık Aşçısı</a:t>
          </a:r>
          <a:endParaRPr lang="tr-TR" dirty="0"/>
        </a:p>
      </dgm:t>
    </dgm:pt>
    <dgm:pt modelId="{6685D735-5ED9-4DC7-BEE4-2EC7E6146A2E}" type="parTrans" cxnId="{52D26379-97E2-45EC-8CE9-0D52730CC5BF}">
      <dgm:prSet/>
      <dgm:spPr/>
      <dgm:t>
        <a:bodyPr/>
        <a:lstStyle/>
        <a:p>
          <a:endParaRPr lang="tr-TR"/>
        </a:p>
      </dgm:t>
    </dgm:pt>
    <dgm:pt modelId="{E4F2215C-E40C-4578-8BCC-5AB2068B67D5}" type="sibTrans" cxnId="{52D26379-97E2-45EC-8CE9-0D52730CC5BF}">
      <dgm:prSet/>
      <dgm:spPr/>
      <dgm:t>
        <a:bodyPr/>
        <a:lstStyle/>
        <a:p>
          <a:endParaRPr lang="tr-TR"/>
        </a:p>
      </dgm:t>
    </dgm:pt>
    <dgm:pt modelId="{A39197B1-8D92-4251-87C2-8CABDAAF3744}">
      <dgm:prSet/>
      <dgm:spPr/>
      <dgm:t>
        <a:bodyPr/>
        <a:lstStyle/>
        <a:p>
          <a:r>
            <a:rPr lang="tr-TR" dirty="0" smtClean="0"/>
            <a:t>Komiler</a:t>
          </a:r>
          <a:endParaRPr lang="tr-TR" dirty="0"/>
        </a:p>
      </dgm:t>
    </dgm:pt>
    <dgm:pt modelId="{6EFCCE1C-D146-4932-A4B5-BDBDB4C54E36}" type="parTrans" cxnId="{4A721F0F-0EB4-4CA4-80D2-82A18B12AE49}">
      <dgm:prSet/>
      <dgm:spPr/>
      <dgm:t>
        <a:bodyPr/>
        <a:lstStyle/>
        <a:p>
          <a:endParaRPr lang="tr-TR"/>
        </a:p>
      </dgm:t>
    </dgm:pt>
    <dgm:pt modelId="{713EE531-2362-4799-8349-27E2FA4B4D25}" type="sibTrans" cxnId="{4A721F0F-0EB4-4CA4-80D2-82A18B12AE49}">
      <dgm:prSet/>
      <dgm:spPr/>
      <dgm:t>
        <a:bodyPr/>
        <a:lstStyle/>
        <a:p>
          <a:endParaRPr lang="tr-TR"/>
        </a:p>
      </dgm:t>
    </dgm:pt>
    <dgm:pt modelId="{6B1E21F8-1DD3-4A4C-9867-4D4621C2B631}">
      <dgm:prSet/>
      <dgm:spPr/>
      <dgm:t>
        <a:bodyPr/>
        <a:lstStyle/>
        <a:p>
          <a:r>
            <a:rPr lang="tr-TR" dirty="0" smtClean="0"/>
            <a:t>Kasaplar</a:t>
          </a:r>
          <a:endParaRPr lang="tr-TR" dirty="0"/>
        </a:p>
      </dgm:t>
    </dgm:pt>
    <dgm:pt modelId="{873D55E9-A197-42F9-B2DE-36190D81210D}" type="parTrans" cxnId="{18A3A930-F43B-4D60-B2D8-5C712A03E4F6}">
      <dgm:prSet/>
      <dgm:spPr/>
      <dgm:t>
        <a:bodyPr/>
        <a:lstStyle/>
        <a:p>
          <a:endParaRPr lang="tr-TR"/>
        </a:p>
      </dgm:t>
    </dgm:pt>
    <dgm:pt modelId="{0D6139D9-4B31-4E7E-B3A4-9DC692F63F25}" type="sibTrans" cxnId="{18A3A930-F43B-4D60-B2D8-5C712A03E4F6}">
      <dgm:prSet/>
      <dgm:spPr/>
      <dgm:t>
        <a:bodyPr/>
        <a:lstStyle/>
        <a:p>
          <a:endParaRPr lang="tr-TR"/>
        </a:p>
      </dgm:t>
    </dgm:pt>
    <dgm:pt modelId="{1C85FBF6-1063-4E9A-8C2D-96E4948D832D}">
      <dgm:prSet/>
      <dgm:spPr/>
      <dgm:t>
        <a:bodyPr/>
        <a:lstStyle/>
        <a:p>
          <a:r>
            <a:rPr lang="tr-TR" dirty="0" smtClean="0"/>
            <a:t>Komi</a:t>
          </a:r>
          <a:endParaRPr lang="tr-TR" dirty="0"/>
        </a:p>
      </dgm:t>
    </dgm:pt>
    <dgm:pt modelId="{61354454-C0EB-4167-B2E5-4CC591DA00B2}" type="parTrans" cxnId="{EC54385A-B6C8-439E-87C0-7E4179A60C6D}">
      <dgm:prSet/>
      <dgm:spPr/>
      <dgm:t>
        <a:bodyPr/>
        <a:lstStyle/>
        <a:p>
          <a:endParaRPr lang="tr-TR"/>
        </a:p>
      </dgm:t>
    </dgm:pt>
    <dgm:pt modelId="{315FCA56-20F1-461D-85C0-B8EE1B849AE4}" type="sibTrans" cxnId="{EC54385A-B6C8-439E-87C0-7E4179A60C6D}">
      <dgm:prSet/>
      <dgm:spPr/>
      <dgm:t>
        <a:bodyPr/>
        <a:lstStyle/>
        <a:p>
          <a:endParaRPr lang="tr-TR"/>
        </a:p>
      </dgm:t>
    </dgm:pt>
    <dgm:pt modelId="{DBD304FF-94D6-4075-A634-A4CD1640652B}">
      <dgm:prSet/>
      <dgm:spPr/>
      <dgm:t>
        <a:bodyPr/>
        <a:lstStyle/>
        <a:p>
          <a:r>
            <a:rPr lang="tr-TR" dirty="0" smtClean="0"/>
            <a:t>Komiler</a:t>
          </a:r>
          <a:endParaRPr lang="tr-TR" dirty="0"/>
        </a:p>
      </dgm:t>
    </dgm:pt>
    <dgm:pt modelId="{1DFBD1B4-1A13-4962-A4EC-14AE3461CD57}" type="parTrans" cxnId="{0EA732CA-04F7-42AF-A602-88912D09C357}">
      <dgm:prSet/>
      <dgm:spPr/>
      <dgm:t>
        <a:bodyPr/>
        <a:lstStyle/>
        <a:p>
          <a:endParaRPr lang="tr-TR"/>
        </a:p>
      </dgm:t>
    </dgm:pt>
    <dgm:pt modelId="{06ACA374-80A9-4192-A6AA-F329AF5910A1}" type="sibTrans" cxnId="{0EA732CA-04F7-42AF-A602-88912D09C357}">
      <dgm:prSet/>
      <dgm:spPr/>
      <dgm:t>
        <a:bodyPr/>
        <a:lstStyle/>
        <a:p>
          <a:endParaRPr lang="tr-TR"/>
        </a:p>
      </dgm:t>
    </dgm:pt>
    <dgm:pt modelId="{0A76EB01-0E90-40C5-BCD5-DCF38CA75359}">
      <dgm:prSet/>
      <dgm:spPr/>
      <dgm:t>
        <a:bodyPr/>
        <a:lstStyle/>
        <a:p>
          <a:r>
            <a:rPr lang="tr-TR" dirty="0" smtClean="0"/>
            <a:t>Pastacı</a:t>
          </a:r>
          <a:endParaRPr lang="tr-TR" dirty="0"/>
        </a:p>
      </dgm:t>
    </dgm:pt>
    <dgm:pt modelId="{F0A6779F-C6D9-4416-8E54-354E7C70D2A5}" type="parTrans" cxnId="{D82DB9EC-8290-4AEB-ADDF-F3FAB056454B}">
      <dgm:prSet/>
      <dgm:spPr/>
      <dgm:t>
        <a:bodyPr/>
        <a:lstStyle/>
        <a:p>
          <a:endParaRPr lang="tr-TR"/>
        </a:p>
      </dgm:t>
    </dgm:pt>
    <dgm:pt modelId="{5DE2D4B6-96C2-4CA8-819E-0E5177DEF23E}" type="sibTrans" cxnId="{D82DB9EC-8290-4AEB-ADDF-F3FAB056454B}">
      <dgm:prSet/>
      <dgm:spPr/>
      <dgm:t>
        <a:bodyPr/>
        <a:lstStyle/>
        <a:p>
          <a:endParaRPr lang="tr-TR"/>
        </a:p>
      </dgm:t>
    </dgm:pt>
    <dgm:pt modelId="{21B511F4-380F-4606-A0D6-7A411B8EDF01}">
      <dgm:prSet/>
      <dgm:spPr/>
      <dgm:t>
        <a:bodyPr/>
        <a:lstStyle/>
        <a:p>
          <a:r>
            <a:rPr lang="tr-TR" dirty="0" smtClean="0"/>
            <a:t>Dondurma Aşçısı</a:t>
          </a:r>
          <a:endParaRPr lang="tr-TR" dirty="0"/>
        </a:p>
      </dgm:t>
    </dgm:pt>
    <dgm:pt modelId="{E796D065-FBD6-4DBE-A4C6-0949B35BBEF7}" type="parTrans" cxnId="{752F7E01-1EC7-405D-8920-3FF5C8411ADD}">
      <dgm:prSet/>
      <dgm:spPr/>
      <dgm:t>
        <a:bodyPr/>
        <a:lstStyle/>
        <a:p>
          <a:endParaRPr lang="tr-TR"/>
        </a:p>
      </dgm:t>
    </dgm:pt>
    <dgm:pt modelId="{EA4AA437-3E0C-4E5B-B8FD-33233D8E4E2F}" type="sibTrans" cxnId="{752F7E01-1EC7-405D-8920-3FF5C8411ADD}">
      <dgm:prSet/>
      <dgm:spPr/>
      <dgm:t>
        <a:bodyPr/>
        <a:lstStyle/>
        <a:p>
          <a:endParaRPr lang="tr-TR"/>
        </a:p>
      </dgm:t>
    </dgm:pt>
    <dgm:pt modelId="{60EEFFE7-EFAD-4D3E-9282-B03B9C635630}">
      <dgm:prSet/>
      <dgm:spPr/>
      <dgm:t>
        <a:bodyPr/>
        <a:lstStyle/>
        <a:p>
          <a:r>
            <a:rPr lang="tr-TR" dirty="0" smtClean="0"/>
            <a:t>Ekmekçi</a:t>
          </a:r>
          <a:endParaRPr lang="tr-TR" dirty="0"/>
        </a:p>
      </dgm:t>
    </dgm:pt>
    <dgm:pt modelId="{38FF01A4-ECAE-446D-B504-93442283872C}" type="parTrans" cxnId="{907E5FC4-4023-4D3D-B1BA-9DAA38C3B449}">
      <dgm:prSet/>
      <dgm:spPr/>
      <dgm:t>
        <a:bodyPr/>
        <a:lstStyle/>
        <a:p>
          <a:endParaRPr lang="tr-TR"/>
        </a:p>
      </dgm:t>
    </dgm:pt>
    <dgm:pt modelId="{89EBA608-9578-4F59-95FB-3E4A1F335D44}" type="sibTrans" cxnId="{907E5FC4-4023-4D3D-B1BA-9DAA38C3B449}">
      <dgm:prSet/>
      <dgm:spPr/>
      <dgm:t>
        <a:bodyPr/>
        <a:lstStyle/>
        <a:p>
          <a:endParaRPr lang="tr-TR"/>
        </a:p>
      </dgm:t>
    </dgm:pt>
    <dgm:pt modelId="{73815400-B970-4F3E-96F1-B0BDB5440002}">
      <dgm:prSet/>
      <dgm:spPr/>
      <dgm:t>
        <a:bodyPr/>
        <a:lstStyle/>
        <a:p>
          <a:r>
            <a:rPr lang="tr-TR" dirty="0" smtClean="0"/>
            <a:t>Komiler</a:t>
          </a:r>
          <a:endParaRPr lang="tr-TR" dirty="0"/>
        </a:p>
      </dgm:t>
    </dgm:pt>
    <dgm:pt modelId="{F7814005-B220-4E33-A1DA-59CB18106AB2}" type="parTrans" cxnId="{22FD50A8-D777-4E73-80FE-63BB8AB11EA4}">
      <dgm:prSet/>
      <dgm:spPr/>
      <dgm:t>
        <a:bodyPr/>
        <a:lstStyle/>
        <a:p>
          <a:endParaRPr lang="tr-TR"/>
        </a:p>
      </dgm:t>
    </dgm:pt>
    <dgm:pt modelId="{877148B5-5239-477C-84A0-DB1726C83525}" type="sibTrans" cxnId="{22FD50A8-D777-4E73-80FE-63BB8AB11EA4}">
      <dgm:prSet/>
      <dgm:spPr/>
      <dgm:t>
        <a:bodyPr/>
        <a:lstStyle/>
        <a:p>
          <a:endParaRPr lang="tr-TR"/>
        </a:p>
      </dgm:t>
    </dgm:pt>
    <dgm:pt modelId="{D389A131-25AE-40B5-8BB5-C8B22AE66D1A}">
      <dgm:prSet/>
      <dgm:spPr/>
      <dgm:t>
        <a:bodyPr/>
        <a:lstStyle/>
        <a:p>
          <a:r>
            <a:rPr lang="tr-TR" dirty="0" smtClean="0"/>
            <a:t>Komiler</a:t>
          </a:r>
          <a:endParaRPr lang="tr-TR" dirty="0"/>
        </a:p>
      </dgm:t>
    </dgm:pt>
    <dgm:pt modelId="{2187835C-01EC-4AE5-BCBE-6D607D065CC9}" type="parTrans" cxnId="{71981F27-9218-4FD7-A39C-05590C24FBE2}">
      <dgm:prSet/>
      <dgm:spPr/>
      <dgm:t>
        <a:bodyPr/>
        <a:lstStyle/>
        <a:p>
          <a:endParaRPr lang="tr-TR"/>
        </a:p>
      </dgm:t>
    </dgm:pt>
    <dgm:pt modelId="{EFEA0953-C6A0-42C6-8AD3-E7941D19EB2C}" type="sibTrans" cxnId="{71981F27-9218-4FD7-A39C-05590C24FBE2}">
      <dgm:prSet/>
      <dgm:spPr/>
      <dgm:t>
        <a:bodyPr/>
        <a:lstStyle/>
        <a:p>
          <a:endParaRPr lang="tr-TR"/>
        </a:p>
      </dgm:t>
    </dgm:pt>
    <dgm:pt modelId="{90451A39-65CB-4F71-B97B-DA10C00712EB}">
      <dgm:prSet/>
      <dgm:spPr/>
      <dgm:t>
        <a:bodyPr/>
        <a:lstStyle/>
        <a:p>
          <a:r>
            <a:rPr lang="tr-TR" dirty="0" smtClean="0"/>
            <a:t>A La </a:t>
          </a:r>
          <a:r>
            <a:rPr lang="tr-TR" dirty="0" err="1" smtClean="0"/>
            <a:t>Caret</a:t>
          </a:r>
          <a:r>
            <a:rPr lang="tr-TR" dirty="0" smtClean="0"/>
            <a:t> Mutfak Şefi</a:t>
          </a:r>
          <a:endParaRPr lang="tr-TR" dirty="0"/>
        </a:p>
      </dgm:t>
    </dgm:pt>
    <dgm:pt modelId="{E50F968D-1F01-43B8-B08E-FBF410254D63}" type="parTrans" cxnId="{5BC11D50-4240-41B7-9AA1-F5A439D4153B}">
      <dgm:prSet/>
      <dgm:spPr/>
      <dgm:t>
        <a:bodyPr/>
        <a:lstStyle/>
        <a:p>
          <a:endParaRPr lang="tr-TR"/>
        </a:p>
      </dgm:t>
    </dgm:pt>
    <dgm:pt modelId="{5966DA6A-D323-417D-ABFF-9FB35FC636D4}" type="sibTrans" cxnId="{5BC11D50-4240-41B7-9AA1-F5A439D4153B}">
      <dgm:prSet/>
      <dgm:spPr/>
      <dgm:t>
        <a:bodyPr/>
        <a:lstStyle/>
        <a:p>
          <a:endParaRPr lang="tr-TR"/>
        </a:p>
      </dgm:t>
    </dgm:pt>
    <dgm:pt modelId="{96A6A0D2-7753-4BCC-B81E-3E77DB15DB55}">
      <dgm:prSet/>
      <dgm:spPr/>
      <dgm:t>
        <a:bodyPr/>
        <a:lstStyle/>
        <a:p>
          <a:r>
            <a:rPr lang="tr-TR" dirty="0" smtClean="0"/>
            <a:t>Banket Mutfağı Şefi</a:t>
          </a:r>
          <a:endParaRPr lang="tr-TR" dirty="0"/>
        </a:p>
      </dgm:t>
    </dgm:pt>
    <dgm:pt modelId="{E59F0262-56B8-400A-B444-CE879589307E}" type="parTrans" cxnId="{E6571070-72BA-4484-BB3A-3117408B0844}">
      <dgm:prSet/>
      <dgm:spPr/>
      <dgm:t>
        <a:bodyPr/>
        <a:lstStyle/>
        <a:p>
          <a:endParaRPr lang="tr-TR"/>
        </a:p>
      </dgm:t>
    </dgm:pt>
    <dgm:pt modelId="{4541E6BA-381A-4614-9809-7954A522AF84}" type="sibTrans" cxnId="{E6571070-72BA-4484-BB3A-3117408B0844}">
      <dgm:prSet/>
      <dgm:spPr/>
      <dgm:t>
        <a:bodyPr/>
        <a:lstStyle/>
        <a:p>
          <a:endParaRPr lang="tr-TR"/>
        </a:p>
      </dgm:t>
    </dgm:pt>
    <dgm:pt modelId="{ADB6D5F5-F2C7-47CB-BEC3-C7497F2F822D}">
      <dgm:prSet/>
      <dgm:spPr/>
      <dgm:t>
        <a:bodyPr/>
        <a:lstStyle/>
        <a:p>
          <a:r>
            <a:rPr lang="tr-TR" dirty="0" smtClean="0"/>
            <a:t>Komiler</a:t>
          </a:r>
          <a:endParaRPr lang="tr-TR" dirty="0"/>
        </a:p>
      </dgm:t>
    </dgm:pt>
    <dgm:pt modelId="{52F42546-DB61-4C0E-9F24-3DF5EF01C187}" type="parTrans" cxnId="{0595CEDE-D1A5-47C3-A1F6-6AF4CEAA8AD2}">
      <dgm:prSet/>
      <dgm:spPr/>
      <dgm:t>
        <a:bodyPr/>
        <a:lstStyle/>
        <a:p>
          <a:endParaRPr lang="tr-TR"/>
        </a:p>
      </dgm:t>
    </dgm:pt>
    <dgm:pt modelId="{AA1A9C30-73CD-46E4-A9C1-080881CF610B}" type="sibTrans" cxnId="{0595CEDE-D1A5-47C3-A1F6-6AF4CEAA8AD2}">
      <dgm:prSet/>
      <dgm:spPr/>
      <dgm:t>
        <a:bodyPr/>
        <a:lstStyle/>
        <a:p>
          <a:endParaRPr lang="tr-TR"/>
        </a:p>
      </dgm:t>
    </dgm:pt>
    <dgm:pt modelId="{3624534B-E6BB-4E42-8D82-CDDB044F29B1}">
      <dgm:prSet/>
      <dgm:spPr/>
      <dgm:t>
        <a:bodyPr/>
        <a:lstStyle/>
        <a:p>
          <a:r>
            <a:rPr lang="tr-TR" dirty="0" smtClean="0"/>
            <a:t>Komiler</a:t>
          </a:r>
          <a:endParaRPr lang="tr-TR" dirty="0"/>
        </a:p>
      </dgm:t>
    </dgm:pt>
    <dgm:pt modelId="{85705542-1FC2-47E0-9514-633BF036AC4A}" type="parTrans" cxnId="{82F3C788-BC37-4883-9C7F-B6ECF64CB8BF}">
      <dgm:prSet/>
      <dgm:spPr/>
      <dgm:t>
        <a:bodyPr/>
        <a:lstStyle/>
        <a:p>
          <a:endParaRPr lang="tr-TR"/>
        </a:p>
      </dgm:t>
    </dgm:pt>
    <dgm:pt modelId="{0F4179D6-FEDA-4305-84AA-B44DC6E381D2}" type="sibTrans" cxnId="{82F3C788-BC37-4883-9C7F-B6ECF64CB8BF}">
      <dgm:prSet/>
      <dgm:spPr/>
      <dgm:t>
        <a:bodyPr/>
        <a:lstStyle/>
        <a:p>
          <a:endParaRPr lang="tr-TR"/>
        </a:p>
      </dgm:t>
    </dgm:pt>
    <dgm:pt modelId="{0030AC4E-E383-46EC-9BFA-EA26AD93EE17}">
      <dgm:prSet/>
      <dgm:spPr/>
      <dgm:t>
        <a:bodyPr/>
        <a:lstStyle/>
        <a:p>
          <a:r>
            <a:rPr lang="tr-TR" dirty="0" smtClean="0"/>
            <a:t>Yedek Aşçı</a:t>
          </a:r>
          <a:endParaRPr lang="tr-TR" dirty="0"/>
        </a:p>
      </dgm:t>
    </dgm:pt>
    <dgm:pt modelId="{0B153A1C-818E-4923-8E2A-A6F8AAFD778F}" type="parTrans" cxnId="{A9C4E926-ACCB-4B1B-9FF0-E1653D92C75C}">
      <dgm:prSet/>
      <dgm:spPr/>
      <dgm:t>
        <a:bodyPr/>
        <a:lstStyle/>
        <a:p>
          <a:endParaRPr lang="tr-TR"/>
        </a:p>
      </dgm:t>
    </dgm:pt>
    <dgm:pt modelId="{C4B0778A-EF4B-4DD2-AB72-436E8480C467}" type="sibTrans" cxnId="{A9C4E926-ACCB-4B1B-9FF0-E1653D92C75C}">
      <dgm:prSet/>
      <dgm:spPr/>
      <dgm:t>
        <a:bodyPr/>
        <a:lstStyle/>
        <a:p>
          <a:endParaRPr lang="tr-TR"/>
        </a:p>
      </dgm:t>
    </dgm:pt>
    <dgm:pt modelId="{450A6629-E3D2-4367-8241-BA5B5D0732DA}">
      <dgm:prSet/>
      <dgm:spPr/>
      <dgm:t>
        <a:bodyPr/>
        <a:lstStyle/>
        <a:p>
          <a:r>
            <a:rPr lang="tr-TR" dirty="0" smtClean="0"/>
            <a:t>Şef </a:t>
          </a:r>
          <a:r>
            <a:rPr lang="tr-TR" dirty="0" err="1" smtClean="0"/>
            <a:t>Steward</a:t>
          </a:r>
          <a:endParaRPr lang="tr-TR" dirty="0"/>
        </a:p>
      </dgm:t>
    </dgm:pt>
    <dgm:pt modelId="{A559C900-1C65-4505-AAF7-E63A628739F6}" type="parTrans" cxnId="{168A4C0B-C703-4C26-B91D-1F43FA603653}">
      <dgm:prSet/>
      <dgm:spPr/>
      <dgm:t>
        <a:bodyPr/>
        <a:lstStyle/>
        <a:p>
          <a:endParaRPr lang="tr-TR"/>
        </a:p>
      </dgm:t>
    </dgm:pt>
    <dgm:pt modelId="{43B9F77C-86FE-4980-9D04-0EDBC201D72E}" type="sibTrans" cxnId="{168A4C0B-C703-4C26-B91D-1F43FA603653}">
      <dgm:prSet/>
      <dgm:spPr/>
      <dgm:t>
        <a:bodyPr/>
        <a:lstStyle/>
        <a:p>
          <a:endParaRPr lang="tr-TR"/>
        </a:p>
      </dgm:t>
    </dgm:pt>
    <dgm:pt modelId="{9A78310B-E94D-4D30-BEAA-9ECCD602EC9B}">
      <dgm:prSet/>
      <dgm:spPr/>
      <dgm:t>
        <a:bodyPr/>
        <a:lstStyle/>
        <a:p>
          <a:r>
            <a:rPr lang="tr-TR" dirty="0" smtClean="0"/>
            <a:t>Bulaşıkçılar</a:t>
          </a:r>
          <a:endParaRPr lang="tr-TR" dirty="0"/>
        </a:p>
      </dgm:t>
    </dgm:pt>
    <dgm:pt modelId="{997C078C-11A5-43FA-9E65-913419B0BF17}" type="parTrans" cxnId="{8CDDE3E2-E69B-4299-8C7A-9D0A9019B7B4}">
      <dgm:prSet/>
      <dgm:spPr/>
      <dgm:t>
        <a:bodyPr/>
        <a:lstStyle/>
        <a:p>
          <a:endParaRPr lang="tr-TR"/>
        </a:p>
      </dgm:t>
    </dgm:pt>
    <dgm:pt modelId="{53A8F902-D987-4912-BD1A-72B77EFC146C}" type="sibTrans" cxnId="{8CDDE3E2-E69B-4299-8C7A-9D0A9019B7B4}">
      <dgm:prSet/>
      <dgm:spPr/>
      <dgm:t>
        <a:bodyPr/>
        <a:lstStyle/>
        <a:p>
          <a:endParaRPr lang="tr-TR"/>
        </a:p>
      </dgm:t>
    </dgm:pt>
    <dgm:pt modelId="{CFBDF758-B5F2-429F-841D-4402297E2EBB}">
      <dgm:prSet/>
      <dgm:spPr/>
      <dgm:t>
        <a:bodyPr/>
        <a:lstStyle/>
        <a:p>
          <a:r>
            <a:rPr lang="tr-TR" dirty="0" smtClean="0"/>
            <a:t>Meydancılar</a:t>
          </a:r>
          <a:endParaRPr lang="tr-TR" dirty="0"/>
        </a:p>
      </dgm:t>
    </dgm:pt>
    <dgm:pt modelId="{6B18429D-BC59-43F9-BD5B-8012D031D650}" type="parTrans" cxnId="{ECC9CA40-77B8-4E0A-B1B3-29956009C138}">
      <dgm:prSet/>
      <dgm:spPr/>
      <dgm:t>
        <a:bodyPr/>
        <a:lstStyle/>
        <a:p>
          <a:endParaRPr lang="tr-TR"/>
        </a:p>
      </dgm:t>
    </dgm:pt>
    <dgm:pt modelId="{BE725D0C-3F20-450C-9429-D10A5CC6308D}" type="sibTrans" cxnId="{ECC9CA40-77B8-4E0A-B1B3-29956009C138}">
      <dgm:prSet/>
      <dgm:spPr/>
      <dgm:t>
        <a:bodyPr/>
        <a:lstStyle/>
        <a:p>
          <a:endParaRPr lang="tr-TR"/>
        </a:p>
      </dgm:t>
    </dgm:pt>
    <dgm:pt modelId="{95B269F1-C8BE-4794-83C9-409025CF34D5}" type="pres">
      <dgm:prSet presAssocID="{63807A0C-53DE-4AFF-9B3C-B8F01C624E96}" presName="hierChild1" presStyleCnt="0">
        <dgm:presLayoutVars>
          <dgm:chPref val="1"/>
          <dgm:dir/>
          <dgm:animOne val="branch"/>
          <dgm:animLvl val="lvl"/>
          <dgm:resizeHandles/>
        </dgm:presLayoutVars>
      </dgm:prSet>
      <dgm:spPr/>
      <dgm:t>
        <a:bodyPr/>
        <a:lstStyle/>
        <a:p>
          <a:endParaRPr lang="tr-TR"/>
        </a:p>
      </dgm:t>
    </dgm:pt>
    <dgm:pt modelId="{8BEBAFDE-FD06-4459-8D78-935348C75E49}" type="pres">
      <dgm:prSet presAssocID="{47FD15BB-CD77-4598-8890-745CFC4E3183}" presName="hierRoot1" presStyleCnt="0"/>
      <dgm:spPr/>
    </dgm:pt>
    <dgm:pt modelId="{5C04B59D-0CE1-4276-BB71-50F608F30CF3}" type="pres">
      <dgm:prSet presAssocID="{47FD15BB-CD77-4598-8890-745CFC4E3183}" presName="composite" presStyleCnt="0"/>
      <dgm:spPr/>
    </dgm:pt>
    <dgm:pt modelId="{60C45D72-6A04-4EBF-9156-BBFA60BDBBDA}" type="pres">
      <dgm:prSet presAssocID="{47FD15BB-CD77-4598-8890-745CFC4E3183}" presName="background" presStyleLbl="node0" presStyleIdx="0" presStyleCnt="1"/>
      <dgm:spPr/>
    </dgm:pt>
    <dgm:pt modelId="{B8EF8EFC-4192-4646-AC58-B3BFD6D58979}" type="pres">
      <dgm:prSet presAssocID="{47FD15BB-CD77-4598-8890-745CFC4E3183}" presName="text" presStyleLbl="fgAcc0" presStyleIdx="0" presStyleCnt="1" custLinFactNeighborX="-2104" custLinFactNeighborY="3313">
        <dgm:presLayoutVars>
          <dgm:chPref val="3"/>
        </dgm:presLayoutVars>
      </dgm:prSet>
      <dgm:spPr/>
      <dgm:t>
        <a:bodyPr/>
        <a:lstStyle/>
        <a:p>
          <a:endParaRPr lang="tr-TR"/>
        </a:p>
      </dgm:t>
    </dgm:pt>
    <dgm:pt modelId="{5D095BB1-2804-4D5F-8222-0CFAA32C3FF6}" type="pres">
      <dgm:prSet presAssocID="{47FD15BB-CD77-4598-8890-745CFC4E3183}" presName="hierChild2" presStyleCnt="0"/>
      <dgm:spPr/>
    </dgm:pt>
    <dgm:pt modelId="{3F221807-3355-4F3A-8A6A-086B8131A1CB}" type="pres">
      <dgm:prSet presAssocID="{44B16FC7-927A-4049-8C57-4037909003FD}" presName="Name10" presStyleLbl="parChTrans1D2" presStyleIdx="0" presStyleCnt="2"/>
      <dgm:spPr/>
      <dgm:t>
        <a:bodyPr/>
        <a:lstStyle/>
        <a:p>
          <a:endParaRPr lang="tr-TR"/>
        </a:p>
      </dgm:t>
    </dgm:pt>
    <dgm:pt modelId="{AD715EE0-688F-4D50-99F4-B4A4F2BB898A}" type="pres">
      <dgm:prSet presAssocID="{16BD5160-6C63-4BE5-8588-7D34842E59EA}" presName="hierRoot2" presStyleCnt="0"/>
      <dgm:spPr/>
    </dgm:pt>
    <dgm:pt modelId="{56C347AC-322F-4934-BC4B-81C3EEFFB01C}" type="pres">
      <dgm:prSet presAssocID="{16BD5160-6C63-4BE5-8588-7D34842E59EA}" presName="composite2" presStyleCnt="0"/>
      <dgm:spPr/>
    </dgm:pt>
    <dgm:pt modelId="{5C346146-5E90-4554-AAF9-C23F87641842}" type="pres">
      <dgm:prSet presAssocID="{16BD5160-6C63-4BE5-8588-7D34842E59EA}" presName="background2" presStyleLbl="node2" presStyleIdx="0" presStyleCnt="2"/>
      <dgm:spPr/>
    </dgm:pt>
    <dgm:pt modelId="{D466F291-0399-40B2-B51D-7425C0B3AC02}" type="pres">
      <dgm:prSet presAssocID="{16BD5160-6C63-4BE5-8588-7D34842E59EA}" presName="text2" presStyleLbl="fgAcc2" presStyleIdx="0" presStyleCnt="2">
        <dgm:presLayoutVars>
          <dgm:chPref val="3"/>
        </dgm:presLayoutVars>
      </dgm:prSet>
      <dgm:spPr/>
      <dgm:t>
        <a:bodyPr/>
        <a:lstStyle/>
        <a:p>
          <a:endParaRPr lang="tr-TR"/>
        </a:p>
      </dgm:t>
    </dgm:pt>
    <dgm:pt modelId="{FA1BE486-A0E8-4ED9-87AC-CFDB11C52F6A}" type="pres">
      <dgm:prSet presAssocID="{16BD5160-6C63-4BE5-8588-7D34842E59EA}" presName="hierChild3" presStyleCnt="0"/>
      <dgm:spPr/>
    </dgm:pt>
    <dgm:pt modelId="{CC7E12D7-DB4C-4CAD-98DA-4B3A87D28BAC}" type="pres">
      <dgm:prSet presAssocID="{F32CD0D4-3718-404A-A0A2-F03A2FA4273A}" presName="Name17" presStyleLbl="parChTrans1D3" presStyleIdx="0" presStyleCnt="12"/>
      <dgm:spPr/>
      <dgm:t>
        <a:bodyPr/>
        <a:lstStyle/>
        <a:p>
          <a:endParaRPr lang="tr-TR"/>
        </a:p>
      </dgm:t>
    </dgm:pt>
    <dgm:pt modelId="{3935528B-6E4B-44AB-8FA6-04BC6DC37063}" type="pres">
      <dgm:prSet presAssocID="{61B61DD8-E305-423D-B04D-382AC34E5957}" presName="hierRoot3" presStyleCnt="0"/>
      <dgm:spPr/>
    </dgm:pt>
    <dgm:pt modelId="{1FB5574C-F44F-4BD0-88BC-A9E380190D0B}" type="pres">
      <dgm:prSet presAssocID="{61B61DD8-E305-423D-B04D-382AC34E5957}" presName="composite3" presStyleCnt="0"/>
      <dgm:spPr/>
    </dgm:pt>
    <dgm:pt modelId="{CB78D2E6-1B13-4616-A84E-CA26D4AE0C70}" type="pres">
      <dgm:prSet presAssocID="{61B61DD8-E305-423D-B04D-382AC34E5957}" presName="background3" presStyleLbl="node3" presStyleIdx="0" presStyleCnt="12"/>
      <dgm:spPr/>
    </dgm:pt>
    <dgm:pt modelId="{2BCFB14F-4570-45DD-A3FC-6C81F04CE16A}" type="pres">
      <dgm:prSet presAssocID="{61B61DD8-E305-423D-B04D-382AC34E5957}" presName="text3" presStyleLbl="fgAcc3" presStyleIdx="0" presStyleCnt="12">
        <dgm:presLayoutVars>
          <dgm:chPref val="3"/>
        </dgm:presLayoutVars>
      </dgm:prSet>
      <dgm:spPr/>
      <dgm:t>
        <a:bodyPr/>
        <a:lstStyle/>
        <a:p>
          <a:endParaRPr lang="tr-TR"/>
        </a:p>
      </dgm:t>
    </dgm:pt>
    <dgm:pt modelId="{FE8E5FDD-4653-4C2E-9A93-D8FA19DC386A}" type="pres">
      <dgm:prSet presAssocID="{61B61DD8-E305-423D-B04D-382AC34E5957}" presName="hierChild4" presStyleCnt="0"/>
      <dgm:spPr/>
    </dgm:pt>
    <dgm:pt modelId="{7CD7717C-CE6C-4A6E-822A-4EDC5645DB29}" type="pres">
      <dgm:prSet presAssocID="{45EF64AE-0312-4A7E-8D4C-FC5C2444A7EF}" presName="Name23" presStyleLbl="parChTrans1D4" presStyleIdx="0" presStyleCnt="19"/>
      <dgm:spPr/>
      <dgm:t>
        <a:bodyPr/>
        <a:lstStyle/>
        <a:p>
          <a:endParaRPr lang="tr-TR"/>
        </a:p>
      </dgm:t>
    </dgm:pt>
    <dgm:pt modelId="{2384536A-F1FC-4631-8EE4-AD3DFE0F5B52}" type="pres">
      <dgm:prSet presAssocID="{477076B7-EE37-4C97-B6A1-C64FE0F6221C}" presName="hierRoot4" presStyleCnt="0"/>
      <dgm:spPr/>
    </dgm:pt>
    <dgm:pt modelId="{A28A644A-5E11-491B-B2C1-919BCA170D72}" type="pres">
      <dgm:prSet presAssocID="{477076B7-EE37-4C97-B6A1-C64FE0F6221C}" presName="composite4" presStyleCnt="0"/>
      <dgm:spPr/>
    </dgm:pt>
    <dgm:pt modelId="{EEBD2811-12D4-45D4-B4FD-D3052E372C62}" type="pres">
      <dgm:prSet presAssocID="{477076B7-EE37-4C97-B6A1-C64FE0F6221C}" presName="background4" presStyleLbl="node4" presStyleIdx="0" presStyleCnt="19"/>
      <dgm:spPr/>
    </dgm:pt>
    <dgm:pt modelId="{85315BDE-5717-4C5F-BF8F-9E9328D210D1}" type="pres">
      <dgm:prSet presAssocID="{477076B7-EE37-4C97-B6A1-C64FE0F6221C}" presName="text4" presStyleLbl="fgAcc4" presStyleIdx="0" presStyleCnt="19">
        <dgm:presLayoutVars>
          <dgm:chPref val="3"/>
        </dgm:presLayoutVars>
      </dgm:prSet>
      <dgm:spPr/>
      <dgm:t>
        <a:bodyPr/>
        <a:lstStyle/>
        <a:p>
          <a:endParaRPr lang="tr-TR"/>
        </a:p>
      </dgm:t>
    </dgm:pt>
    <dgm:pt modelId="{0898D646-63D9-4992-BDCC-A49C883AC346}" type="pres">
      <dgm:prSet presAssocID="{477076B7-EE37-4C97-B6A1-C64FE0F6221C}" presName="hierChild5" presStyleCnt="0"/>
      <dgm:spPr/>
    </dgm:pt>
    <dgm:pt modelId="{E101B8D7-3C55-4A80-B7F8-C1DACBF735CF}" type="pres">
      <dgm:prSet presAssocID="{FD371218-448E-460C-B034-1923C6F2875B}" presName="Name23" presStyleLbl="parChTrans1D4" presStyleIdx="1" presStyleCnt="19"/>
      <dgm:spPr/>
      <dgm:t>
        <a:bodyPr/>
        <a:lstStyle/>
        <a:p>
          <a:endParaRPr lang="tr-TR"/>
        </a:p>
      </dgm:t>
    </dgm:pt>
    <dgm:pt modelId="{330F17C7-10BD-493E-8DD8-8DC24DBCA431}" type="pres">
      <dgm:prSet presAssocID="{8F24B80E-AD8F-415D-9764-80BEF9107A86}" presName="hierRoot4" presStyleCnt="0"/>
      <dgm:spPr/>
    </dgm:pt>
    <dgm:pt modelId="{D50D2D6B-7360-4409-959E-27301B03050A}" type="pres">
      <dgm:prSet presAssocID="{8F24B80E-AD8F-415D-9764-80BEF9107A86}" presName="composite4" presStyleCnt="0"/>
      <dgm:spPr/>
    </dgm:pt>
    <dgm:pt modelId="{97266FB1-B336-4A93-8FD9-1F38A9C7DEA4}" type="pres">
      <dgm:prSet presAssocID="{8F24B80E-AD8F-415D-9764-80BEF9107A86}" presName="background4" presStyleLbl="node4" presStyleIdx="1" presStyleCnt="19"/>
      <dgm:spPr/>
    </dgm:pt>
    <dgm:pt modelId="{229046F6-A465-437E-B190-4CD5CD2EA946}" type="pres">
      <dgm:prSet presAssocID="{8F24B80E-AD8F-415D-9764-80BEF9107A86}" presName="text4" presStyleLbl="fgAcc4" presStyleIdx="1" presStyleCnt="19">
        <dgm:presLayoutVars>
          <dgm:chPref val="3"/>
        </dgm:presLayoutVars>
      </dgm:prSet>
      <dgm:spPr/>
      <dgm:t>
        <a:bodyPr/>
        <a:lstStyle/>
        <a:p>
          <a:endParaRPr lang="tr-TR"/>
        </a:p>
      </dgm:t>
    </dgm:pt>
    <dgm:pt modelId="{F5EB2291-4179-40BE-9274-DD2223FD6B87}" type="pres">
      <dgm:prSet presAssocID="{8F24B80E-AD8F-415D-9764-80BEF9107A86}" presName="hierChild5" presStyleCnt="0"/>
      <dgm:spPr/>
    </dgm:pt>
    <dgm:pt modelId="{C138D564-74B9-4546-9AF5-784355DC1A7B}" type="pres">
      <dgm:prSet presAssocID="{CCCF2719-74A1-42B2-B66B-36658D60FB26}" presName="Name23" presStyleLbl="parChTrans1D4" presStyleIdx="2" presStyleCnt="19"/>
      <dgm:spPr/>
      <dgm:t>
        <a:bodyPr/>
        <a:lstStyle/>
        <a:p>
          <a:endParaRPr lang="tr-TR"/>
        </a:p>
      </dgm:t>
    </dgm:pt>
    <dgm:pt modelId="{2936EEA3-A7EF-4B7D-9EC1-C3A4624CBF94}" type="pres">
      <dgm:prSet presAssocID="{63E04BD3-91F9-4EFC-89FC-DADBB9292685}" presName="hierRoot4" presStyleCnt="0"/>
      <dgm:spPr/>
    </dgm:pt>
    <dgm:pt modelId="{719FD5DA-D766-46AA-9F58-7182D0FBC674}" type="pres">
      <dgm:prSet presAssocID="{63E04BD3-91F9-4EFC-89FC-DADBB9292685}" presName="composite4" presStyleCnt="0"/>
      <dgm:spPr/>
    </dgm:pt>
    <dgm:pt modelId="{816CD6E8-C03D-41D7-9017-D244E70ED152}" type="pres">
      <dgm:prSet presAssocID="{63E04BD3-91F9-4EFC-89FC-DADBB9292685}" presName="background4" presStyleLbl="node4" presStyleIdx="2" presStyleCnt="19"/>
      <dgm:spPr/>
    </dgm:pt>
    <dgm:pt modelId="{90D82A3A-ACD0-42BB-9EE6-B3E196778358}" type="pres">
      <dgm:prSet presAssocID="{63E04BD3-91F9-4EFC-89FC-DADBB9292685}" presName="text4" presStyleLbl="fgAcc4" presStyleIdx="2" presStyleCnt="19">
        <dgm:presLayoutVars>
          <dgm:chPref val="3"/>
        </dgm:presLayoutVars>
      </dgm:prSet>
      <dgm:spPr/>
      <dgm:t>
        <a:bodyPr/>
        <a:lstStyle/>
        <a:p>
          <a:endParaRPr lang="tr-TR"/>
        </a:p>
      </dgm:t>
    </dgm:pt>
    <dgm:pt modelId="{6CEE4E08-BD1D-466B-A6E8-32AA3A28F56A}" type="pres">
      <dgm:prSet presAssocID="{63E04BD3-91F9-4EFC-89FC-DADBB9292685}" presName="hierChild5" presStyleCnt="0"/>
      <dgm:spPr/>
    </dgm:pt>
    <dgm:pt modelId="{64A9E199-330A-40AF-BA0D-708CF215E08A}" type="pres">
      <dgm:prSet presAssocID="{9604ECF9-B533-4E93-99BB-25346390B0ED}" presName="Name23" presStyleLbl="parChTrans1D4" presStyleIdx="3" presStyleCnt="19"/>
      <dgm:spPr/>
      <dgm:t>
        <a:bodyPr/>
        <a:lstStyle/>
        <a:p>
          <a:endParaRPr lang="tr-TR"/>
        </a:p>
      </dgm:t>
    </dgm:pt>
    <dgm:pt modelId="{9B2F202D-6B17-40A8-9181-32290AF0392E}" type="pres">
      <dgm:prSet presAssocID="{D134322A-4530-4514-9186-F12B9CE60DD9}" presName="hierRoot4" presStyleCnt="0"/>
      <dgm:spPr/>
    </dgm:pt>
    <dgm:pt modelId="{16996D15-5411-4B6E-B2EB-8E2B7B53CAC6}" type="pres">
      <dgm:prSet presAssocID="{D134322A-4530-4514-9186-F12B9CE60DD9}" presName="composite4" presStyleCnt="0"/>
      <dgm:spPr/>
    </dgm:pt>
    <dgm:pt modelId="{7948F8CB-6DF9-4E39-A02C-EF0230FC7A42}" type="pres">
      <dgm:prSet presAssocID="{D134322A-4530-4514-9186-F12B9CE60DD9}" presName="background4" presStyleLbl="node4" presStyleIdx="3" presStyleCnt="19"/>
      <dgm:spPr/>
    </dgm:pt>
    <dgm:pt modelId="{7EBE8F18-AE7F-4F3F-99B2-9EFA7DC7C3F6}" type="pres">
      <dgm:prSet presAssocID="{D134322A-4530-4514-9186-F12B9CE60DD9}" presName="text4" presStyleLbl="fgAcc4" presStyleIdx="3" presStyleCnt="19">
        <dgm:presLayoutVars>
          <dgm:chPref val="3"/>
        </dgm:presLayoutVars>
      </dgm:prSet>
      <dgm:spPr/>
      <dgm:t>
        <a:bodyPr/>
        <a:lstStyle/>
        <a:p>
          <a:endParaRPr lang="tr-TR"/>
        </a:p>
      </dgm:t>
    </dgm:pt>
    <dgm:pt modelId="{EA5923D0-DFD9-4A86-B054-DE0CBE385897}" type="pres">
      <dgm:prSet presAssocID="{D134322A-4530-4514-9186-F12B9CE60DD9}" presName="hierChild5" presStyleCnt="0"/>
      <dgm:spPr/>
    </dgm:pt>
    <dgm:pt modelId="{BA6802A5-DA9C-4650-8D8E-318F62DE0801}" type="pres">
      <dgm:prSet presAssocID="{E9DD935A-093C-400D-97E0-15200775266B}" presName="Name17" presStyleLbl="parChTrans1D3" presStyleIdx="1" presStyleCnt="12"/>
      <dgm:spPr/>
      <dgm:t>
        <a:bodyPr/>
        <a:lstStyle/>
        <a:p>
          <a:endParaRPr lang="tr-TR"/>
        </a:p>
      </dgm:t>
    </dgm:pt>
    <dgm:pt modelId="{2699F189-1D4A-4E96-8F2B-B1C49E053504}" type="pres">
      <dgm:prSet presAssocID="{88ED92F9-478E-4D9E-B2CA-6301EA22601F}" presName="hierRoot3" presStyleCnt="0"/>
      <dgm:spPr/>
    </dgm:pt>
    <dgm:pt modelId="{F3D5FA80-AAB8-4835-BFF8-D949D7CA8EAC}" type="pres">
      <dgm:prSet presAssocID="{88ED92F9-478E-4D9E-B2CA-6301EA22601F}" presName="composite3" presStyleCnt="0"/>
      <dgm:spPr/>
    </dgm:pt>
    <dgm:pt modelId="{2B0A28B4-C1B6-4044-8421-0FE747C2B5CE}" type="pres">
      <dgm:prSet presAssocID="{88ED92F9-478E-4D9E-B2CA-6301EA22601F}" presName="background3" presStyleLbl="node3" presStyleIdx="1" presStyleCnt="12"/>
      <dgm:spPr/>
    </dgm:pt>
    <dgm:pt modelId="{CAE90FA7-1B72-463D-A590-5C76C19A3F77}" type="pres">
      <dgm:prSet presAssocID="{88ED92F9-478E-4D9E-B2CA-6301EA22601F}" presName="text3" presStyleLbl="fgAcc3" presStyleIdx="1" presStyleCnt="12">
        <dgm:presLayoutVars>
          <dgm:chPref val="3"/>
        </dgm:presLayoutVars>
      </dgm:prSet>
      <dgm:spPr/>
      <dgm:t>
        <a:bodyPr/>
        <a:lstStyle/>
        <a:p>
          <a:endParaRPr lang="tr-TR"/>
        </a:p>
      </dgm:t>
    </dgm:pt>
    <dgm:pt modelId="{50F67D9B-DE6F-4BFD-B54B-705B28D03676}" type="pres">
      <dgm:prSet presAssocID="{88ED92F9-478E-4D9E-B2CA-6301EA22601F}" presName="hierChild4" presStyleCnt="0"/>
      <dgm:spPr/>
    </dgm:pt>
    <dgm:pt modelId="{6BEDBB91-66C1-4158-A551-A555F5441A3B}" type="pres">
      <dgm:prSet presAssocID="{F1E66C23-6576-4229-AB2F-16A4060BF2CE}" presName="Name23" presStyleLbl="parChTrans1D4" presStyleIdx="4" presStyleCnt="19"/>
      <dgm:spPr/>
      <dgm:t>
        <a:bodyPr/>
        <a:lstStyle/>
        <a:p>
          <a:endParaRPr lang="tr-TR"/>
        </a:p>
      </dgm:t>
    </dgm:pt>
    <dgm:pt modelId="{7ED2ACC2-FC1B-4178-87B1-D572BE6B245B}" type="pres">
      <dgm:prSet presAssocID="{FE1E2015-1CF6-409A-8F20-4E655F149A81}" presName="hierRoot4" presStyleCnt="0"/>
      <dgm:spPr/>
    </dgm:pt>
    <dgm:pt modelId="{810AB7A1-E770-4DCD-A474-2F9D78E7B030}" type="pres">
      <dgm:prSet presAssocID="{FE1E2015-1CF6-409A-8F20-4E655F149A81}" presName="composite4" presStyleCnt="0"/>
      <dgm:spPr/>
    </dgm:pt>
    <dgm:pt modelId="{D75B6A61-98BF-43CC-868B-127EE40A670A}" type="pres">
      <dgm:prSet presAssocID="{FE1E2015-1CF6-409A-8F20-4E655F149A81}" presName="background4" presStyleLbl="node4" presStyleIdx="4" presStyleCnt="19"/>
      <dgm:spPr/>
    </dgm:pt>
    <dgm:pt modelId="{0EE41B16-E7FC-4948-9818-521DAEABA95F}" type="pres">
      <dgm:prSet presAssocID="{FE1E2015-1CF6-409A-8F20-4E655F149A81}" presName="text4" presStyleLbl="fgAcc4" presStyleIdx="4" presStyleCnt="19">
        <dgm:presLayoutVars>
          <dgm:chPref val="3"/>
        </dgm:presLayoutVars>
      </dgm:prSet>
      <dgm:spPr/>
      <dgm:t>
        <a:bodyPr/>
        <a:lstStyle/>
        <a:p>
          <a:endParaRPr lang="tr-TR"/>
        </a:p>
      </dgm:t>
    </dgm:pt>
    <dgm:pt modelId="{562E7A7E-92FF-4A15-836A-69B7CDF9C004}" type="pres">
      <dgm:prSet presAssocID="{FE1E2015-1CF6-409A-8F20-4E655F149A81}" presName="hierChild5" presStyleCnt="0"/>
      <dgm:spPr/>
    </dgm:pt>
    <dgm:pt modelId="{96E31EF7-1C0C-4C6B-BCC2-6C7EE0C85752}" type="pres">
      <dgm:prSet presAssocID="{6685D735-5ED9-4DC7-BEE4-2EC7E6146A2E}" presName="Name23" presStyleLbl="parChTrans1D4" presStyleIdx="5" presStyleCnt="19"/>
      <dgm:spPr/>
      <dgm:t>
        <a:bodyPr/>
        <a:lstStyle/>
        <a:p>
          <a:endParaRPr lang="tr-TR"/>
        </a:p>
      </dgm:t>
    </dgm:pt>
    <dgm:pt modelId="{23134E7A-FC32-494D-BC02-70E99831473D}" type="pres">
      <dgm:prSet presAssocID="{D5FAB06C-D244-4BE1-9E56-CD71F2F6806E}" presName="hierRoot4" presStyleCnt="0"/>
      <dgm:spPr/>
    </dgm:pt>
    <dgm:pt modelId="{BE7BAB36-07A9-4664-AE8E-6E65360FEF43}" type="pres">
      <dgm:prSet presAssocID="{D5FAB06C-D244-4BE1-9E56-CD71F2F6806E}" presName="composite4" presStyleCnt="0"/>
      <dgm:spPr/>
    </dgm:pt>
    <dgm:pt modelId="{D7230E4E-290A-4718-8734-C8830184DA2A}" type="pres">
      <dgm:prSet presAssocID="{D5FAB06C-D244-4BE1-9E56-CD71F2F6806E}" presName="background4" presStyleLbl="node4" presStyleIdx="5" presStyleCnt="19"/>
      <dgm:spPr/>
    </dgm:pt>
    <dgm:pt modelId="{1DA05C53-C1E7-4074-A524-2F65E240AFFC}" type="pres">
      <dgm:prSet presAssocID="{D5FAB06C-D244-4BE1-9E56-CD71F2F6806E}" presName="text4" presStyleLbl="fgAcc4" presStyleIdx="5" presStyleCnt="19">
        <dgm:presLayoutVars>
          <dgm:chPref val="3"/>
        </dgm:presLayoutVars>
      </dgm:prSet>
      <dgm:spPr/>
      <dgm:t>
        <a:bodyPr/>
        <a:lstStyle/>
        <a:p>
          <a:endParaRPr lang="tr-TR"/>
        </a:p>
      </dgm:t>
    </dgm:pt>
    <dgm:pt modelId="{1E0BDC37-EA69-4D67-91B0-C94A7DD1B445}" type="pres">
      <dgm:prSet presAssocID="{D5FAB06C-D244-4BE1-9E56-CD71F2F6806E}" presName="hierChild5" presStyleCnt="0"/>
      <dgm:spPr/>
    </dgm:pt>
    <dgm:pt modelId="{DCEE7E62-7A81-416C-9BF6-2D5D5CBD4DF9}" type="pres">
      <dgm:prSet presAssocID="{6EFCCE1C-D146-4932-A4B5-BDBDB4C54E36}" presName="Name23" presStyleLbl="parChTrans1D4" presStyleIdx="6" presStyleCnt="19"/>
      <dgm:spPr/>
      <dgm:t>
        <a:bodyPr/>
        <a:lstStyle/>
        <a:p>
          <a:endParaRPr lang="tr-TR"/>
        </a:p>
      </dgm:t>
    </dgm:pt>
    <dgm:pt modelId="{C78F0A6C-56F7-430A-A4A1-2138F8AEBE66}" type="pres">
      <dgm:prSet presAssocID="{A39197B1-8D92-4251-87C2-8CABDAAF3744}" presName="hierRoot4" presStyleCnt="0"/>
      <dgm:spPr/>
    </dgm:pt>
    <dgm:pt modelId="{5470C094-90F6-4A60-A840-FFEA078373D9}" type="pres">
      <dgm:prSet presAssocID="{A39197B1-8D92-4251-87C2-8CABDAAF3744}" presName="composite4" presStyleCnt="0"/>
      <dgm:spPr/>
    </dgm:pt>
    <dgm:pt modelId="{14C21079-18D8-4F32-97C6-C45A4C4110AE}" type="pres">
      <dgm:prSet presAssocID="{A39197B1-8D92-4251-87C2-8CABDAAF3744}" presName="background4" presStyleLbl="node4" presStyleIdx="6" presStyleCnt="19"/>
      <dgm:spPr/>
    </dgm:pt>
    <dgm:pt modelId="{AB59E76B-C4AA-4B45-BA10-B8838EC1CA1C}" type="pres">
      <dgm:prSet presAssocID="{A39197B1-8D92-4251-87C2-8CABDAAF3744}" presName="text4" presStyleLbl="fgAcc4" presStyleIdx="6" presStyleCnt="19">
        <dgm:presLayoutVars>
          <dgm:chPref val="3"/>
        </dgm:presLayoutVars>
      </dgm:prSet>
      <dgm:spPr/>
      <dgm:t>
        <a:bodyPr/>
        <a:lstStyle/>
        <a:p>
          <a:endParaRPr lang="tr-TR"/>
        </a:p>
      </dgm:t>
    </dgm:pt>
    <dgm:pt modelId="{5591CBAF-76C6-46BE-B6D4-B1F4B708D372}" type="pres">
      <dgm:prSet presAssocID="{A39197B1-8D92-4251-87C2-8CABDAAF3744}" presName="hierChild5" presStyleCnt="0"/>
      <dgm:spPr/>
    </dgm:pt>
    <dgm:pt modelId="{46F04141-A034-4192-B59F-AF13056C222C}" type="pres">
      <dgm:prSet presAssocID="{E50F968D-1F01-43B8-B08E-FBF410254D63}" presName="Name17" presStyleLbl="parChTrans1D3" presStyleIdx="2" presStyleCnt="12"/>
      <dgm:spPr/>
      <dgm:t>
        <a:bodyPr/>
        <a:lstStyle/>
        <a:p>
          <a:endParaRPr lang="tr-TR"/>
        </a:p>
      </dgm:t>
    </dgm:pt>
    <dgm:pt modelId="{58D3BB42-5B72-438C-AE4E-E563984C0448}" type="pres">
      <dgm:prSet presAssocID="{90451A39-65CB-4F71-B97B-DA10C00712EB}" presName="hierRoot3" presStyleCnt="0"/>
      <dgm:spPr/>
    </dgm:pt>
    <dgm:pt modelId="{0B426694-5E0A-4C9F-AE1E-A6A81C73CCC0}" type="pres">
      <dgm:prSet presAssocID="{90451A39-65CB-4F71-B97B-DA10C00712EB}" presName="composite3" presStyleCnt="0"/>
      <dgm:spPr/>
    </dgm:pt>
    <dgm:pt modelId="{1D74CF55-7AC0-4BBD-8081-2A1318EDC2AE}" type="pres">
      <dgm:prSet presAssocID="{90451A39-65CB-4F71-B97B-DA10C00712EB}" presName="background3" presStyleLbl="node3" presStyleIdx="2" presStyleCnt="12"/>
      <dgm:spPr/>
    </dgm:pt>
    <dgm:pt modelId="{DCDE70E2-CFC3-4A3F-9C05-3C886EFFF49A}" type="pres">
      <dgm:prSet presAssocID="{90451A39-65CB-4F71-B97B-DA10C00712EB}" presName="text3" presStyleLbl="fgAcc3" presStyleIdx="2" presStyleCnt="12">
        <dgm:presLayoutVars>
          <dgm:chPref val="3"/>
        </dgm:presLayoutVars>
      </dgm:prSet>
      <dgm:spPr/>
      <dgm:t>
        <a:bodyPr/>
        <a:lstStyle/>
        <a:p>
          <a:endParaRPr lang="tr-TR"/>
        </a:p>
      </dgm:t>
    </dgm:pt>
    <dgm:pt modelId="{84776F04-CA92-44C4-92D2-D5F2B58CA373}" type="pres">
      <dgm:prSet presAssocID="{90451A39-65CB-4F71-B97B-DA10C00712EB}" presName="hierChild4" presStyleCnt="0"/>
      <dgm:spPr/>
    </dgm:pt>
    <dgm:pt modelId="{AE681DE9-4D1A-4619-BF3C-45476547E6C4}" type="pres">
      <dgm:prSet presAssocID="{52F42546-DB61-4C0E-9F24-3DF5EF01C187}" presName="Name23" presStyleLbl="parChTrans1D4" presStyleIdx="7" presStyleCnt="19"/>
      <dgm:spPr/>
      <dgm:t>
        <a:bodyPr/>
        <a:lstStyle/>
        <a:p>
          <a:endParaRPr lang="tr-TR"/>
        </a:p>
      </dgm:t>
    </dgm:pt>
    <dgm:pt modelId="{6D74E35A-1ED2-433D-B73D-6C0CAEB239CC}" type="pres">
      <dgm:prSet presAssocID="{ADB6D5F5-F2C7-47CB-BEC3-C7497F2F822D}" presName="hierRoot4" presStyleCnt="0"/>
      <dgm:spPr/>
    </dgm:pt>
    <dgm:pt modelId="{5C7F770B-1C67-4330-ADC9-3FAEB367E6AC}" type="pres">
      <dgm:prSet presAssocID="{ADB6D5F5-F2C7-47CB-BEC3-C7497F2F822D}" presName="composite4" presStyleCnt="0"/>
      <dgm:spPr/>
    </dgm:pt>
    <dgm:pt modelId="{5AEF0C59-04E4-435F-8E6A-F9CCB19166B8}" type="pres">
      <dgm:prSet presAssocID="{ADB6D5F5-F2C7-47CB-BEC3-C7497F2F822D}" presName="background4" presStyleLbl="node4" presStyleIdx="7" presStyleCnt="19"/>
      <dgm:spPr/>
    </dgm:pt>
    <dgm:pt modelId="{F25FE1FB-1A89-4C1D-B2A4-F08404405D82}" type="pres">
      <dgm:prSet presAssocID="{ADB6D5F5-F2C7-47CB-BEC3-C7497F2F822D}" presName="text4" presStyleLbl="fgAcc4" presStyleIdx="7" presStyleCnt="19">
        <dgm:presLayoutVars>
          <dgm:chPref val="3"/>
        </dgm:presLayoutVars>
      </dgm:prSet>
      <dgm:spPr/>
      <dgm:t>
        <a:bodyPr/>
        <a:lstStyle/>
        <a:p>
          <a:endParaRPr lang="tr-TR"/>
        </a:p>
      </dgm:t>
    </dgm:pt>
    <dgm:pt modelId="{9AED8894-8F68-4820-828A-CE1AFF927A8D}" type="pres">
      <dgm:prSet presAssocID="{ADB6D5F5-F2C7-47CB-BEC3-C7497F2F822D}" presName="hierChild5" presStyleCnt="0"/>
      <dgm:spPr/>
    </dgm:pt>
    <dgm:pt modelId="{720C4B9B-97EE-4BC1-92B6-34E18CEF76B5}" type="pres">
      <dgm:prSet presAssocID="{9D32EDA1-23A1-452D-A26F-064B6B119551}" presName="Name17" presStyleLbl="parChTrans1D3" presStyleIdx="3" presStyleCnt="12"/>
      <dgm:spPr/>
      <dgm:t>
        <a:bodyPr/>
        <a:lstStyle/>
        <a:p>
          <a:endParaRPr lang="tr-TR"/>
        </a:p>
      </dgm:t>
    </dgm:pt>
    <dgm:pt modelId="{E63FD102-A406-49D8-A084-1B33837C55C9}" type="pres">
      <dgm:prSet presAssocID="{58A7153B-BD2C-46D8-AB48-62C659CEF052}" presName="hierRoot3" presStyleCnt="0"/>
      <dgm:spPr/>
    </dgm:pt>
    <dgm:pt modelId="{AF74CAC8-AFE9-4CE2-8AAF-2BC690E9BFD1}" type="pres">
      <dgm:prSet presAssocID="{58A7153B-BD2C-46D8-AB48-62C659CEF052}" presName="composite3" presStyleCnt="0"/>
      <dgm:spPr/>
    </dgm:pt>
    <dgm:pt modelId="{95D18450-6989-44B9-8CE4-E5C6317B877B}" type="pres">
      <dgm:prSet presAssocID="{58A7153B-BD2C-46D8-AB48-62C659CEF052}" presName="background3" presStyleLbl="node3" presStyleIdx="3" presStyleCnt="12"/>
      <dgm:spPr/>
    </dgm:pt>
    <dgm:pt modelId="{9408DD40-1CC1-48B8-861C-B3D293CE27FB}" type="pres">
      <dgm:prSet presAssocID="{58A7153B-BD2C-46D8-AB48-62C659CEF052}" presName="text3" presStyleLbl="fgAcc3" presStyleIdx="3" presStyleCnt="12" custLinFactNeighborX="-6311" custLinFactNeighborY="3313">
        <dgm:presLayoutVars>
          <dgm:chPref val="3"/>
        </dgm:presLayoutVars>
      </dgm:prSet>
      <dgm:spPr/>
      <dgm:t>
        <a:bodyPr/>
        <a:lstStyle/>
        <a:p>
          <a:endParaRPr lang="tr-TR"/>
        </a:p>
      </dgm:t>
    </dgm:pt>
    <dgm:pt modelId="{48743C5B-AC24-4EBD-BBD1-33F372923813}" type="pres">
      <dgm:prSet presAssocID="{58A7153B-BD2C-46D8-AB48-62C659CEF052}" presName="hierChild4" presStyleCnt="0"/>
      <dgm:spPr/>
    </dgm:pt>
    <dgm:pt modelId="{FE7AE656-5FEB-4B65-B637-18188886A4D6}" type="pres">
      <dgm:prSet presAssocID="{873D55E9-A197-42F9-B2DE-36190D81210D}" presName="Name23" presStyleLbl="parChTrans1D4" presStyleIdx="8" presStyleCnt="19"/>
      <dgm:spPr/>
      <dgm:t>
        <a:bodyPr/>
        <a:lstStyle/>
        <a:p>
          <a:endParaRPr lang="tr-TR"/>
        </a:p>
      </dgm:t>
    </dgm:pt>
    <dgm:pt modelId="{ED08BAE8-AE6B-4006-8EAD-5C674AD9F479}" type="pres">
      <dgm:prSet presAssocID="{6B1E21F8-1DD3-4A4C-9867-4D4621C2B631}" presName="hierRoot4" presStyleCnt="0"/>
      <dgm:spPr/>
    </dgm:pt>
    <dgm:pt modelId="{E9F3EE50-83B5-44B0-A802-6D7CE3A1C780}" type="pres">
      <dgm:prSet presAssocID="{6B1E21F8-1DD3-4A4C-9867-4D4621C2B631}" presName="composite4" presStyleCnt="0"/>
      <dgm:spPr/>
    </dgm:pt>
    <dgm:pt modelId="{ABB700C3-F80E-4CF5-A52D-B2932B6E340E}" type="pres">
      <dgm:prSet presAssocID="{6B1E21F8-1DD3-4A4C-9867-4D4621C2B631}" presName="background4" presStyleLbl="node4" presStyleIdx="8" presStyleCnt="19"/>
      <dgm:spPr/>
    </dgm:pt>
    <dgm:pt modelId="{06FA2637-6632-410E-B3F4-9BDAFDEC4BCF}" type="pres">
      <dgm:prSet presAssocID="{6B1E21F8-1DD3-4A4C-9867-4D4621C2B631}" presName="text4" presStyleLbl="fgAcc4" presStyleIdx="8" presStyleCnt="19">
        <dgm:presLayoutVars>
          <dgm:chPref val="3"/>
        </dgm:presLayoutVars>
      </dgm:prSet>
      <dgm:spPr/>
      <dgm:t>
        <a:bodyPr/>
        <a:lstStyle/>
        <a:p>
          <a:endParaRPr lang="tr-TR"/>
        </a:p>
      </dgm:t>
    </dgm:pt>
    <dgm:pt modelId="{E3827CE1-DFAF-49D0-9AC3-8C4BB5ADFA36}" type="pres">
      <dgm:prSet presAssocID="{6B1E21F8-1DD3-4A4C-9867-4D4621C2B631}" presName="hierChild5" presStyleCnt="0"/>
      <dgm:spPr/>
    </dgm:pt>
    <dgm:pt modelId="{5099E8BA-1FFC-429C-8B72-9928B96165EB}" type="pres">
      <dgm:prSet presAssocID="{61354454-C0EB-4167-B2E5-4CC591DA00B2}" presName="Name23" presStyleLbl="parChTrans1D4" presStyleIdx="9" presStyleCnt="19"/>
      <dgm:spPr/>
      <dgm:t>
        <a:bodyPr/>
        <a:lstStyle/>
        <a:p>
          <a:endParaRPr lang="tr-TR"/>
        </a:p>
      </dgm:t>
    </dgm:pt>
    <dgm:pt modelId="{82A232CE-33E7-4C20-870D-55301FEBF1B8}" type="pres">
      <dgm:prSet presAssocID="{1C85FBF6-1063-4E9A-8C2D-96E4948D832D}" presName="hierRoot4" presStyleCnt="0"/>
      <dgm:spPr/>
    </dgm:pt>
    <dgm:pt modelId="{217A2133-5501-407C-996D-8F614BD5A1D2}" type="pres">
      <dgm:prSet presAssocID="{1C85FBF6-1063-4E9A-8C2D-96E4948D832D}" presName="composite4" presStyleCnt="0"/>
      <dgm:spPr/>
    </dgm:pt>
    <dgm:pt modelId="{8E4E6C01-F225-4291-AA9C-A956CAC23F06}" type="pres">
      <dgm:prSet presAssocID="{1C85FBF6-1063-4E9A-8C2D-96E4948D832D}" presName="background4" presStyleLbl="node4" presStyleIdx="9" presStyleCnt="19"/>
      <dgm:spPr/>
    </dgm:pt>
    <dgm:pt modelId="{46AFA4E2-33DF-449C-96A3-1A7ED0F3FE8A}" type="pres">
      <dgm:prSet presAssocID="{1C85FBF6-1063-4E9A-8C2D-96E4948D832D}" presName="text4" presStyleLbl="fgAcc4" presStyleIdx="9" presStyleCnt="19">
        <dgm:presLayoutVars>
          <dgm:chPref val="3"/>
        </dgm:presLayoutVars>
      </dgm:prSet>
      <dgm:spPr/>
      <dgm:t>
        <a:bodyPr/>
        <a:lstStyle/>
        <a:p>
          <a:endParaRPr lang="tr-TR"/>
        </a:p>
      </dgm:t>
    </dgm:pt>
    <dgm:pt modelId="{4C22E4AE-1828-434E-AE25-A65924E85DB2}" type="pres">
      <dgm:prSet presAssocID="{1C85FBF6-1063-4E9A-8C2D-96E4948D832D}" presName="hierChild5" presStyleCnt="0"/>
      <dgm:spPr/>
    </dgm:pt>
    <dgm:pt modelId="{6E71E4EC-260C-4BE1-95E5-2325DCE27735}" type="pres">
      <dgm:prSet presAssocID="{E59F0262-56B8-400A-B444-CE879589307E}" presName="Name17" presStyleLbl="parChTrans1D3" presStyleIdx="4" presStyleCnt="12"/>
      <dgm:spPr/>
      <dgm:t>
        <a:bodyPr/>
        <a:lstStyle/>
        <a:p>
          <a:endParaRPr lang="tr-TR"/>
        </a:p>
      </dgm:t>
    </dgm:pt>
    <dgm:pt modelId="{4E5F85A4-87F5-4957-A984-EA987FDB1820}" type="pres">
      <dgm:prSet presAssocID="{96A6A0D2-7753-4BCC-B81E-3E77DB15DB55}" presName="hierRoot3" presStyleCnt="0"/>
      <dgm:spPr/>
    </dgm:pt>
    <dgm:pt modelId="{3E2AD92E-ECF0-4D68-9AE6-F89ACEBC287A}" type="pres">
      <dgm:prSet presAssocID="{96A6A0D2-7753-4BCC-B81E-3E77DB15DB55}" presName="composite3" presStyleCnt="0"/>
      <dgm:spPr/>
    </dgm:pt>
    <dgm:pt modelId="{A103CB24-3E10-46D2-BA7D-1F84C6FFA18E}" type="pres">
      <dgm:prSet presAssocID="{96A6A0D2-7753-4BCC-B81E-3E77DB15DB55}" presName="background3" presStyleLbl="node3" presStyleIdx="4" presStyleCnt="12"/>
      <dgm:spPr/>
    </dgm:pt>
    <dgm:pt modelId="{BDDCE85C-84FC-4C39-89A9-849DF14C4C76}" type="pres">
      <dgm:prSet presAssocID="{96A6A0D2-7753-4BCC-B81E-3E77DB15DB55}" presName="text3" presStyleLbl="fgAcc3" presStyleIdx="4" presStyleCnt="12">
        <dgm:presLayoutVars>
          <dgm:chPref val="3"/>
        </dgm:presLayoutVars>
      </dgm:prSet>
      <dgm:spPr/>
      <dgm:t>
        <a:bodyPr/>
        <a:lstStyle/>
        <a:p>
          <a:endParaRPr lang="tr-TR"/>
        </a:p>
      </dgm:t>
    </dgm:pt>
    <dgm:pt modelId="{3A6DD0EB-276E-4972-B8CA-A2A87C1EB8A6}" type="pres">
      <dgm:prSet presAssocID="{96A6A0D2-7753-4BCC-B81E-3E77DB15DB55}" presName="hierChild4" presStyleCnt="0"/>
      <dgm:spPr/>
    </dgm:pt>
    <dgm:pt modelId="{BDCA1FC5-3FE9-4E1C-BC95-CB5E2BBEB955}" type="pres">
      <dgm:prSet presAssocID="{85705542-1FC2-47E0-9514-633BF036AC4A}" presName="Name23" presStyleLbl="parChTrans1D4" presStyleIdx="10" presStyleCnt="19"/>
      <dgm:spPr/>
      <dgm:t>
        <a:bodyPr/>
        <a:lstStyle/>
        <a:p>
          <a:endParaRPr lang="tr-TR"/>
        </a:p>
      </dgm:t>
    </dgm:pt>
    <dgm:pt modelId="{999113DB-5199-4195-9D04-F207AD9B8A0E}" type="pres">
      <dgm:prSet presAssocID="{3624534B-E6BB-4E42-8D82-CDDB044F29B1}" presName="hierRoot4" presStyleCnt="0"/>
      <dgm:spPr/>
    </dgm:pt>
    <dgm:pt modelId="{0318F25B-0F6F-43EB-9C73-6937806E47BE}" type="pres">
      <dgm:prSet presAssocID="{3624534B-E6BB-4E42-8D82-CDDB044F29B1}" presName="composite4" presStyleCnt="0"/>
      <dgm:spPr/>
    </dgm:pt>
    <dgm:pt modelId="{24256AE2-DC9D-48F2-ADE6-1C480F0041F8}" type="pres">
      <dgm:prSet presAssocID="{3624534B-E6BB-4E42-8D82-CDDB044F29B1}" presName="background4" presStyleLbl="node4" presStyleIdx="10" presStyleCnt="19"/>
      <dgm:spPr/>
    </dgm:pt>
    <dgm:pt modelId="{D63A503B-F738-47BC-988E-4788D80CDF2D}" type="pres">
      <dgm:prSet presAssocID="{3624534B-E6BB-4E42-8D82-CDDB044F29B1}" presName="text4" presStyleLbl="fgAcc4" presStyleIdx="10" presStyleCnt="19">
        <dgm:presLayoutVars>
          <dgm:chPref val="3"/>
        </dgm:presLayoutVars>
      </dgm:prSet>
      <dgm:spPr/>
      <dgm:t>
        <a:bodyPr/>
        <a:lstStyle/>
        <a:p>
          <a:endParaRPr lang="tr-TR"/>
        </a:p>
      </dgm:t>
    </dgm:pt>
    <dgm:pt modelId="{BE8C9EC4-B0C8-4EE0-9C29-9EA0CC3B387B}" type="pres">
      <dgm:prSet presAssocID="{3624534B-E6BB-4E42-8D82-CDDB044F29B1}" presName="hierChild5" presStyleCnt="0"/>
      <dgm:spPr/>
    </dgm:pt>
    <dgm:pt modelId="{B8DC65D4-2811-48A0-BA06-BF787ECBFA77}" type="pres">
      <dgm:prSet presAssocID="{4D808655-EFAA-4429-8959-187492D00FE8}" presName="Name17" presStyleLbl="parChTrans1D3" presStyleIdx="5" presStyleCnt="12"/>
      <dgm:spPr/>
      <dgm:t>
        <a:bodyPr/>
        <a:lstStyle/>
        <a:p>
          <a:endParaRPr lang="tr-TR"/>
        </a:p>
      </dgm:t>
    </dgm:pt>
    <dgm:pt modelId="{DCD71FB5-2639-4E7A-BCF6-59E0AEFF2708}" type="pres">
      <dgm:prSet presAssocID="{BD9A9416-95FA-4ADA-8FFC-003D5F963B0C}" presName="hierRoot3" presStyleCnt="0"/>
      <dgm:spPr/>
    </dgm:pt>
    <dgm:pt modelId="{4899CB1E-31EF-435A-AF97-31E1B41B65A8}" type="pres">
      <dgm:prSet presAssocID="{BD9A9416-95FA-4ADA-8FFC-003D5F963B0C}" presName="composite3" presStyleCnt="0"/>
      <dgm:spPr/>
    </dgm:pt>
    <dgm:pt modelId="{AB7D2E72-AA58-452C-B895-68E27153B410}" type="pres">
      <dgm:prSet presAssocID="{BD9A9416-95FA-4ADA-8FFC-003D5F963B0C}" presName="background3" presStyleLbl="node3" presStyleIdx="5" presStyleCnt="12"/>
      <dgm:spPr/>
    </dgm:pt>
    <dgm:pt modelId="{42AE65B7-D449-432E-9BAE-5CE23B085716}" type="pres">
      <dgm:prSet presAssocID="{BD9A9416-95FA-4ADA-8FFC-003D5F963B0C}" presName="text3" presStyleLbl="fgAcc3" presStyleIdx="5" presStyleCnt="12">
        <dgm:presLayoutVars>
          <dgm:chPref val="3"/>
        </dgm:presLayoutVars>
      </dgm:prSet>
      <dgm:spPr/>
      <dgm:t>
        <a:bodyPr/>
        <a:lstStyle/>
        <a:p>
          <a:endParaRPr lang="tr-TR"/>
        </a:p>
      </dgm:t>
    </dgm:pt>
    <dgm:pt modelId="{97CFD56C-0C9F-4C5F-98E1-6E8FD5FD1808}" type="pres">
      <dgm:prSet presAssocID="{BD9A9416-95FA-4ADA-8FFC-003D5F963B0C}" presName="hierChild4" presStyleCnt="0"/>
      <dgm:spPr/>
    </dgm:pt>
    <dgm:pt modelId="{05A1FFFB-427E-43CA-8DE1-B9BAD55DE1BA}" type="pres">
      <dgm:prSet presAssocID="{1DFBD1B4-1A13-4962-A4EC-14AE3461CD57}" presName="Name23" presStyleLbl="parChTrans1D4" presStyleIdx="11" presStyleCnt="19"/>
      <dgm:spPr/>
      <dgm:t>
        <a:bodyPr/>
        <a:lstStyle/>
        <a:p>
          <a:endParaRPr lang="tr-TR"/>
        </a:p>
      </dgm:t>
    </dgm:pt>
    <dgm:pt modelId="{89099A58-B306-49CC-9E96-5754908777F8}" type="pres">
      <dgm:prSet presAssocID="{DBD304FF-94D6-4075-A634-A4CD1640652B}" presName="hierRoot4" presStyleCnt="0"/>
      <dgm:spPr/>
    </dgm:pt>
    <dgm:pt modelId="{FD3145C3-F7FD-4CF4-8A59-AC54EBBF835B}" type="pres">
      <dgm:prSet presAssocID="{DBD304FF-94D6-4075-A634-A4CD1640652B}" presName="composite4" presStyleCnt="0"/>
      <dgm:spPr/>
    </dgm:pt>
    <dgm:pt modelId="{62DA38D3-1018-41A4-BEE5-3654FA4D9F89}" type="pres">
      <dgm:prSet presAssocID="{DBD304FF-94D6-4075-A634-A4CD1640652B}" presName="background4" presStyleLbl="node4" presStyleIdx="11" presStyleCnt="19"/>
      <dgm:spPr/>
    </dgm:pt>
    <dgm:pt modelId="{AC66F88B-C389-4803-8C96-BB372F9DB41C}" type="pres">
      <dgm:prSet presAssocID="{DBD304FF-94D6-4075-A634-A4CD1640652B}" presName="text4" presStyleLbl="fgAcc4" presStyleIdx="11" presStyleCnt="19">
        <dgm:presLayoutVars>
          <dgm:chPref val="3"/>
        </dgm:presLayoutVars>
      </dgm:prSet>
      <dgm:spPr/>
      <dgm:t>
        <a:bodyPr/>
        <a:lstStyle/>
        <a:p>
          <a:endParaRPr lang="tr-TR"/>
        </a:p>
      </dgm:t>
    </dgm:pt>
    <dgm:pt modelId="{E719E50E-E096-459B-A9E7-5CECA823E1E7}" type="pres">
      <dgm:prSet presAssocID="{DBD304FF-94D6-4075-A634-A4CD1640652B}" presName="hierChild5" presStyleCnt="0"/>
      <dgm:spPr/>
    </dgm:pt>
    <dgm:pt modelId="{31C33BC5-9183-4AF3-9D0C-6B218089A4D4}" type="pres">
      <dgm:prSet presAssocID="{884F5E33-8FA2-475D-BF1C-6530E2EB8D80}" presName="Name17" presStyleLbl="parChTrans1D3" presStyleIdx="6" presStyleCnt="12"/>
      <dgm:spPr/>
      <dgm:t>
        <a:bodyPr/>
        <a:lstStyle/>
        <a:p>
          <a:endParaRPr lang="tr-TR"/>
        </a:p>
      </dgm:t>
    </dgm:pt>
    <dgm:pt modelId="{82977EC8-AC79-48A7-BC9A-DB9F771F2F78}" type="pres">
      <dgm:prSet presAssocID="{64E5C9C3-2DEE-4988-BDCB-576B0CD714C7}" presName="hierRoot3" presStyleCnt="0"/>
      <dgm:spPr/>
    </dgm:pt>
    <dgm:pt modelId="{E74C6B0D-E9AA-49FE-B170-8B19D66ABF61}" type="pres">
      <dgm:prSet presAssocID="{64E5C9C3-2DEE-4988-BDCB-576B0CD714C7}" presName="composite3" presStyleCnt="0"/>
      <dgm:spPr/>
    </dgm:pt>
    <dgm:pt modelId="{E43AF1B9-D907-4C08-8B34-CF59CCEE863F}" type="pres">
      <dgm:prSet presAssocID="{64E5C9C3-2DEE-4988-BDCB-576B0CD714C7}" presName="background3" presStyleLbl="node3" presStyleIdx="6" presStyleCnt="12"/>
      <dgm:spPr/>
    </dgm:pt>
    <dgm:pt modelId="{97509718-FC02-457F-93EE-E8104B532138}" type="pres">
      <dgm:prSet presAssocID="{64E5C9C3-2DEE-4988-BDCB-576B0CD714C7}" presName="text3" presStyleLbl="fgAcc3" presStyleIdx="6" presStyleCnt="12">
        <dgm:presLayoutVars>
          <dgm:chPref val="3"/>
        </dgm:presLayoutVars>
      </dgm:prSet>
      <dgm:spPr/>
      <dgm:t>
        <a:bodyPr/>
        <a:lstStyle/>
        <a:p>
          <a:endParaRPr lang="tr-TR"/>
        </a:p>
      </dgm:t>
    </dgm:pt>
    <dgm:pt modelId="{E39E125F-EA34-448A-BDF1-E8EA70353A2F}" type="pres">
      <dgm:prSet presAssocID="{64E5C9C3-2DEE-4988-BDCB-576B0CD714C7}" presName="hierChild4" presStyleCnt="0"/>
      <dgm:spPr/>
    </dgm:pt>
    <dgm:pt modelId="{EBF8802C-BD0D-4EF6-9CB6-5F994D619C75}" type="pres">
      <dgm:prSet presAssocID="{F0A6779F-C6D9-4416-8E54-354E7C70D2A5}" presName="Name23" presStyleLbl="parChTrans1D4" presStyleIdx="12" presStyleCnt="19"/>
      <dgm:spPr/>
      <dgm:t>
        <a:bodyPr/>
        <a:lstStyle/>
        <a:p>
          <a:endParaRPr lang="tr-TR"/>
        </a:p>
      </dgm:t>
    </dgm:pt>
    <dgm:pt modelId="{0FF31DE1-965C-4D62-912B-BE5C4E5B6832}" type="pres">
      <dgm:prSet presAssocID="{0A76EB01-0E90-40C5-BCD5-DCF38CA75359}" presName="hierRoot4" presStyleCnt="0"/>
      <dgm:spPr/>
    </dgm:pt>
    <dgm:pt modelId="{65F178C7-2C76-4BEC-935B-EF5525BC5C69}" type="pres">
      <dgm:prSet presAssocID="{0A76EB01-0E90-40C5-BCD5-DCF38CA75359}" presName="composite4" presStyleCnt="0"/>
      <dgm:spPr/>
    </dgm:pt>
    <dgm:pt modelId="{6A52823E-70C8-40F0-9DED-CD0940DE947F}" type="pres">
      <dgm:prSet presAssocID="{0A76EB01-0E90-40C5-BCD5-DCF38CA75359}" presName="background4" presStyleLbl="node4" presStyleIdx="12" presStyleCnt="19"/>
      <dgm:spPr/>
    </dgm:pt>
    <dgm:pt modelId="{FDC15961-B750-4FAC-8EC9-32116222F0BF}" type="pres">
      <dgm:prSet presAssocID="{0A76EB01-0E90-40C5-BCD5-DCF38CA75359}" presName="text4" presStyleLbl="fgAcc4" presStyleIdx="12" presStyleCnt="19">
        <dgm:presLayoutVars>
          <dgm:chPref val="3"/>
        </dgm:presLayoutVars>
      </dgm:prSet>
      <dgm:spPr/>
      <dgm:t>
        <a:bodyPr/>
        <a:lstStyle/>
        <a:p>
          <a:endParaRPr lang="tr-TR"/>
        </a:p>
      </dgm:t>
    </dgm:pt>
    <dgm:pt modelId="{7DF0F298-C4E2-4496-8ECB-4F0C8F88D496}" type="pres">
      <dgm:prSet presAssocID="{0A76EB01-0E90-40C5-BCD5-DCF38CA75359}" presName="hierChild5" presStyleCnt="0"/>
      <dgm:spPr/>
    </dgm:pt>
    <dgm:pt modelId="{86696202-1622-464F-826A-090BA9A8BF30}" type="pres">
      <dgm:prSet presAssocID="{E796D065-FBD6-4DBE-A4C6-0949B35BBEF7}" presName="Name23" presStyleLbl="parChTrans1D4" presStyleIdx="13" presStyleCnt="19"/>
      <dgm:spPr/>
      <dgm:t>
        <a:bodyPr/>
        <a:lstStyle/>
        <a:p>
          <a:endParaRPr lang="tr-TR"/>
        </a:p>
      </dgm:t>
    </dgm:pt>
    <dgm:pt modelId="{8406CC56-A0F1-40DE-8382-EB27EC92DA31}" type="pres">
      <dgm:prSet presAssocID="{21B511F4-380F-4606-A0D6-7A411B8EDF01}" presName="hierRoot4" presStyleCnt="0"/>
      <dgm:spPr/>
    </dgm:pt>
    <dgm:pt modelId="{D22F4CFB-6651-48DF-8C23-AF036AF4783E}" type="pres">
      <dgm:prSet presAssocID="{21B511F4-380F-4606-A0D6-7A411B8EDF01}" presName="composite4" presStyleCnt="0"/>
      <dgm:spPr/>
    </dgm:pt>
    <dgm:pt modelId="{6038BDC3-A21D-4774-B36B-66ABEEBFFFA5}" type="pres">
      <dgm:prSet presAssocID="{21B511F4-380F-4606-A0D6-7A411B8EDF01}" presName="background4" presStyleLbl="node4" presStyleIdx="13" presStyleCnt="19"/>
      <dgm:spPr/>
    </dgm:pt>
    <dgm:pt modelId="{6182DA12-5AFD-4FD5-AB00-8CF589ACD633}" type="pres">
      <dgm:prSet presAssocID="{21B511F4-380F-4606-A0D6-7A411B8EDF01}" presName="text4" presStyleLbl="fgAcc4" presStyleIdx="13" presStyleCnt="19">
        <dgm:presLayoutVars>
          <dgm:chPref val="3"/>
        </dgm:presLayoutVars>
      </dgm:prSet>
      <dgm:spPr/>
      <dgm:t>
        <a:bodyPr/>
        <a:lstStyle/>
        <a:p>
          <a:endParaRPr lang="tr-TR"/>
        </a:p>
      </dgm:t>
    </dgm:pt>
    <dgm:pt modelId="{5C38C96E-4629-48CF-BFAC-059805F8574A}" type="pres">
      <dgm:prSet presAssocID="{21B511F4-380F-4606-A0D6-7A411B8EDF01}" presName="hierChild5" presStyleCnt="0"/>
      <dgm:spPr/>
    </dgm:pt>
    <dgm:pt modelId="{7E33845E-2DA6-45B8-92E5-FF610DB15AEE}" type="pres">
      <dgm:prSet presAssocID="{38FF01A4-ECAE-446D-B504-93442283872C}" presName="Name23" presStyleLbl="parChTrans1D4" presStyleIdx="14" presStyleCnt="19"/>
      <dgm:spPr/>
      <dgm:t>
        <a:bodyPr/>
        <a:lstStyle/>
        <a:p>
          <a:endParaRPr lang="tr-TR"/>
        </a:p>
      </dgm:t>
    </dgm:pt>
    <dgm:pt modelId="{2742B59D-E5A8-4FD5-A5D2-7A481A774218}" type="pres">
      <dgm:prSet presAssocID="{60EEFFE7-EFAD-4D3E-9282-B03B9C635630}" presName="hierRoot4" presStyleCnt="0"/>
      <dgm:spPr/>
    </dgm:pt>
    <dgm:pt modelId="{1A3ED14C-986E-4CF4-82E3-3F2AE77255D3}" type="pres">
      <dgm:prSet presAssocID="{60EEFFE7-EFAD-4D3E-9282-B03B9C635630}" presName="composite4" presStyleCnt="0"/>
      <dgm:spPr/>
    </dgm:pt>
    <dgm:pt modelId="{3A8A0C1C-9EE6-4869-A219-D9E75AB21AD8}" type="pres">
      <dgm:prSet presAssocID="{60EEFFE7-EFAD-4D3E-9282-B03B9C635630}" presName="background4" presStyleLbl="node4" presStyleIdx="14" presStyleCnt="19"/>
      <dgm:spPr/>
    </dgm:pt>
    <dgm:pt modelId="{775302B6-8741-4244-8074-E85A67E1BF2E}" type="pres">
      <dgm:prSet presAssocID="{60EEFFE7-EFAD-4D3E-9282-B03B9C635630}" presName="text4" presStyleLbl="fgAcc4" presStyleIdx="14" presStyleCnt="19">
        <dgm:presLayoutVars>
          <dgm:chPref val="3"/>
        </dgm:presLayoutVars>
      </dgm:prSet>
      <dgm:spPr/>
      <dgm:t>
        <a:bodyPr/>
        <a:lstStyle/>
        <a:p>
          <a:endParaRPr lang="tr-TR"/>
        </a:p>
      </dgm:t>
    </dgm:pt>
    <dgm:pt modelId="{3C60F8D2-0CC9-45E4-9864-76D89936E595}" type="pres">
      <dgm:prSet presAssocID="{60EEFFE7-EFAD-4D3E-9282-B03B9C635630}" presName="hierChild5" presStyleCnt="0"/>
      <dgm:spPr/>
    </dgm:pt>
    <dgm:pt modelId="{6AD0F5DE-3782-4C3A-B562-E6CC69774A49}" type="pres">
      <dgm:prSet presAssocID="{F7814005-B220-4E33-A1DA-59CB18106AB2}" presName="Name23" presStyleLbl="parChTrans1D4" presStyleIdx="15" presStyleCnt="19"/>
      <dgm:spPr/>
      <dgm:t>
        <a:bodyPr/>
        <a:lstStyle/>
        <a:p>
          <a:endParaRPr lang="tr-TR"/>
        </a:p>
      </dgm:t>
    </dgm:pt>
    <dgm:pt modelId="{B7ABCC5D-6355-4B3A-B8C9-1182FA3816AB}" type="pres">
      <dgm:prSet presAssocID="{73815400-B970-4F3E-96F1-B0BDB5440002}" presName="hierRoot4" presStyleCnt="0"/>
      <dgm:spPr/>
    </dgm:pt>
    <dgm:pt modelId="{04E660EB-5CF0-4DEC-90BB-325722C71519}" type="pres">
      <dgm:prSet presAssocID="{73815400-B970-4F3E-96F1-B0BDB5440002}" presName="composite4" presStyleCnt="0"/>
      <dgm:spPr/>
    </dgm:pt>
    <dgm:pt modelId="{868E8812-18AB-4B77-BFCA-63B866246774}" type="pres">
      <dgm:prSet presAssocID="{73815400-B970-4F3E-96F1-B0BDB5440002}" presName="background4" presStyleLbl="node4" presStyleIdx="15" presStyleCnt="19"/>
      <dgm:spPr/>
    </dgm:pt>
    <dgm:pt modelId="{56100E5A-93C6-4688-AF3F-07A642F7DFCE}" type="pres">
      <dgm:prSet presAssocID="{73815400-B970-4F3E-96F1-B0BDB5440002}" presName="text4" presStyleLbl="fgAcc4" presStyleIdx="15" presStyleCnt="19">
        <dgm:presLayoutVars>
          <dgm:chPref val="3"/>
        </dgm:presLayoutVars>
      </dgm:prSet>
      <dgm:spPr/>
      <dgm:t>
        <a:bodyPr/>
        <a:lstStyle/>
        <a:p>
          <a:endParaRPr lang="tr-TR"/>
        </a:p>
      </dgm:t>
    </dgm:pt>
    <dgm:pt modelId="{62A0B054-C8A9-425D-AF93-3535F96FC1FD}" type="pres">
      <dgm:prSet presAssocID="{73815400-B970-4F3E-96F1-B0BDB5440002}" presName="hierChild5" presStyleCnt="0"/>
      <dgm:spPr/>
    </dgm:pt>
    <dgm:pt modelId="{DF8CDAF6-5652-4BB3-963E-C3735686C8A1}" type="pres">
      <dgm:prSet presAssocID="{5A53C7C9-A45C-4C47-A81A-7E8B8AD2DB91}" presName="Name17" presStyleLbl="parChTrans1D3" presStyleIdx="7" presStyleCnt="12"/>
      <dgm:spPr/>
      <dgm:t>
        <a:bodyPr/>
        <a:lstStyle/>
        <a:p>
          <a:endParaRPr lang="tr-TR"/>
        </a:p>
      </dgm:t>
    </dgm:pt>
    <dgm:pt modelId="{60A2A19D-21AA-4451-88C4-ED2618B60D9E}" type="pres">
      <dgm:prSet presAssocID="{9368065E-28D8-4C4F-A8E7-0FF1DD7F9DE8}" presName="hierRoot3" presStyleCnt="0"/>
      <dgm:spPr/>
    </dgm:pt>
    <dgm:pt modelId="{BB92D439-013B-4DB7-A02A-098C981F74BB}" type="pres">
      <dgm:prSet presAssocID="{9368065E-28D8-4C4F-A8E7-0FF1DD7F9DE8}" presName="composite3" presStyleCnt="0"/>
      <dgm:spPr/>
    </dgm:pt>
    <dgm:pt modelId="{E7C2B275-83FE-40D9-AC75-616F31519B04}" type="pres">
      <dgm:prSet presAssocID="{9368065E-28D8-4C4F-A8E7-0FF1DD7F9DE8}" presName="background3" presStyleLbl="node3" presStyleIdx="7" presStyleCnt="12"/>
      <dgm:spPr/>
    </dgm:pt>
    <dgm:pt modelId="{F018828A-FDF1-4A93-BBFC-FBA9BC6A2698}" type="pres">
      <dgm:prSet presAssocID="{9368065E-28D8-4C4F-A8E7-0FF1DD7F9DE8}" presName="text3" presStyleLbl="fgAcc3" presStyleIdx="7" presStyleCnt="12">
        <dgm:presLayoutVars>
          <dgm:chPref val="3"/>
        </dgm:presLayoutVars>
      </dgm:prSet>
      <dgm:spPr/>
      <dgm:t>
        <a:bodyPr/>
        <a:lstStyle/>
        <a:p>
          <a:endParaRPr lang="tr-TR"/>
        </a:p>
      </dgm:t>
    </dgm:pt>
    <dgm:pt modelId="{2445D2E3-6079-4254-935C-9D2A492A7AFA}" type="pres">
      <dgm:prSet presAssocID="{9368065E-28D8-4C4F-A8E7-0FF1DD7F9DE8}" presName="hierChild4" presStyleCnt="0"/>
      <dgm:spPr/>
    </dgm:pt>
    <dgm:pt modelId="{9F6A4787-A59B-4DBB-B4F7-2C13D0C9A2B4}" type="pres">
      <dgm:prSet presAssocID="{0B153A1C-818E-4923-8E2A-A6F8AAFD778F}" presName="Name17" presStyleLbl="parChTrans1D3" presStyleIdx="8" presStyleCnt="12"/>
      <dgm:spPr/>
      <dgm:t>
        <a:bodyPr/>
        <a:lstStyle/>
        <a:p>
          <a:endParaRPr lang="tr-TR"/>
        </a:p>
      </dgm:t>
    </dgm:pt>
    <dgm:pt modelId="{12200F6D-E41F-4283-88B2-0874A1FC9687}" type="pres">
      <dgm:prSet presAssocID="{0030AC4E-E383-46EC-9BFA-EA26AD93EE17}" presName="hierRoot3" presStyleCnt="0"/>
      <dgm:spPr/>
    </dgm:pt>
    <dgm:pt modelId="{CAD85D0F-BED0-401D-8818-DCD00E7A6301}" type="pres">
      <dgm:prSet presAssocID="{0030AC4E-E383-46EC-9BFA-EA26AD93EE17}" presName="composite3" presStyleCnt="0"/>
      <dgm:spPr/>
    </dgm:pt>
    <dgm:pt modelId="{144266E2-22B7-44A0-8437-DDB7029C501B}" type="pres">
      <dgm:prSet presAssocID="{0030AC4E-E383-46EC-9BFA-EA26AD93EE17}" presName="background3" presStyleLbl="node3" presStyleIdx="8" presStyleCnt="12"/>
      <dgm:spPr/>
    </dgm:pt>
    <dgm:pt modelId="{F74DFD38-320A-4864-B063-0941E9CFB05D}" type="pres">
      <dgm:prSet presAssocID="{0030AC4E-E383-46EC-9BFA-EA26AD93EE17}" presName="text3" presStyleLbl="fgAcc3" presStyleIdx="8" presStyleCnt="12">
        <dgm:presLayoutVars>
          <dgm:chPref val="3"/>
        </dgm:presLayoutVars>
      </dgm:prSet>
      <dgm:spPr/>
      <dgm:t>
        <a:bodyPr/>
        <a:lstStyle/>
        <a:p>
          <a:endParaRPr lang="tr-TR"/>
        </a:p>
      </dgm:t>
    </dgm:pt>
    <dgm:pt modelId="{DD22339E-5C28-4E51-A51A-C8C5DD95672A}" type="pres">
      <dgm:prSet presAssocID="{0030AC4E-E383-46EC-9BFA-EA26AD93EE17}" presName="hierChild4" presStyleCnt="0"/>
      <dgm:spPr/>
    </dgm:pt>
    <dgm:pt modelId="{932FED02-1563-4D77-AE7A-520845B23F87}" type="pres">
      <dgm:prSet presAssocID="{B5DB2E25-A0F6-4FDD-B901-2F5001D7BF24}" presName="Name17" presStyleLbl="parChTrans1D3" presStyleIdx="9" presStyleCnt="12"/>
      <dgm:spPr/>
      <dgm:t>
        <a:bodyPr/>
        <a:lstStyle/>
        <a:p>
          <a:endParaRPr lang="tr-TR"/>
        </a:p>
      </dgm:t>
    </dgm:pt>
    <dgm:pt modelId="{9685F442-F8A0-4BB0-9381-4679E92EDCCE}" type="pres">
      <dgm:prSet presAssocID="{8CA7F265-7A85-4997-8815-8F36CD3E07E7}" presName="hierRoot3" presStyleCnt="0"/>
      <dgm:spPr/>
    </dgm:pt>
    <dgm:pt modelId="{EBCB1967-56AC-4E3F-8674-90E7C31647B5}" type="pres">
      <dgm:prSet presAssocID="{8CA7F265-7A85-4997-8815-8F36CD3E07E7}" presName="composite3" presStyleCnt="0"/>
      <dgm:spPr/>
    </dgm:pt>
    <dgm:pt modelId="{767AA123-1C9F-460E-9C7B-6528B961AE2E}" type="pres">
      <dgm:prSet presAssocID="{8CA7F265-7A85-4997-8815-8F36CD3E07E7}" presName="background3" presStyleLbl="node3" presStyleIdx="9" presStyleCnt="12"/>
      <dgm:spPr/>
    </dgm:pt>
    <dgm:pt modelId="{668E094B-D367-48D6-81AC-D8D0640D98AB}" type="pres">
      <dgm:prSet presAssocID="{8CA7F265-7A85-4997-8815-8F36CD3E07E7}" presName="text3" presStyleLbl="fgAcc3" presStyleIdx="9" presStyleCnt="12">
        <dgm:presLayoutVars>
          <dgm:chPref val="3"/>
        </dgm:presLayoutVars>
      </dgm:prSet>
      <dgm:spPr/>
      <dgm:t>
        <a:bodyPr/>
        <a:lstStyle/>
        <a:p>
          <a:endParaRPr lang="tr-TR"/>
        </a:p>
      </dgm:t>
    </dgm:pt>
    <dgm:pt modelId="{846869AE-98D6-4102-A1E5-F1A2B4B5C3F2}" type="pres">
      <dgm:prSet presAssocID="{8CA7F265-7A85-4997-8815-8F36CD3E07E7}" presName="hierChild4" presStyleCnt="0"/>
      <dgm:spPr/>
    </dgm:pt>
    <dgm:pt modelId="{0CC708CF-30D6-4D2D-A3F4-8293B5011CDB}" type="pres">
      <dgm:prSet presAssocID="{A559C900-1C65-4505-AAF7-E63A628739F6}" presName="Name17" presStyleLbl="parChTrans1D3" presStyleIdx="10" presStyleCnt="12"/>
      <dgm:spPr/>
      <dgm:t>
        <a:bodyPr/>
        <a:lstStyle/>
        <a:p>
          <a:endParaRPr lang="tr-TR"/>
        </a:p>
      </dgm:t>
    </dgm:pt>
    <dgm:pt modelId="{26A8E362-C717-46C5-9614-DDDCBBF0E43D}" type="pres">
      <dgm:prSet presAssocID="{450A6629-E3D2-4367-8241-BA5B5D0732DA}" presName="hierRoot3" presStyleCnt="0"/>
      <dgm:spPr/>
    </dgm:pt>
    <dgm:pt modelId="{FD38ED23-A174-4AE5-A11E-7FA906E083DB}" type="pres">
      <dgm:prSet presAssocID="{450A6629-E3D2-4367-8241-BA5B5D0732DA}" presName="composite3" presStyleCnt="0"/>
      <dgm:spPr/>
    </dgm:pt>
    <dgm:pt modelId="{8A05EE7E-6085-467E-97F4-00A1C2DE8588}" type="pres">
      <dgm:prSet presAssocID="{450A6629-E3D2-4367-8241-BA5B5D0732DA}" presName="background3" presStyleLbl="node3" presStyleIdx="10" presStyleCnt="12"/>
      <dgm:spPr/>
    </dgm:pt>
    <dgm:pt modelId="{B3CDAD45-CCC8-4C58-96C2-8A6609687EB8}" type="pres">
      <dgm:prSet presAssocID="{450A6629-E3D2-4367-8241-BA5B5D0732DA}" presName="text3" presStyleLbl="fgAcc3" presStyleIdx="10" presStyleCnt="12">
        <dgm:presLayoutVars>
          <dgm:chPref val="3"/>
        </dgm:presLayoutVars>
      </dgm:prSet>
      <dgm:spPr/>
      <dgm:t>
        <a:bodyPr/>
        <a:lstStyle/>
        <a:p>
          <a:endParaRPr lang="tr-TR"/>
        </a:p>
      </dgm:t>
    </dgm:pt>
    <dgm:pt modelId="{0908539D-7C20-4B3E-8AFA-B09964E71BE1}" type="pres">
      <dgm:prSet presAssocID="{450A6629-E3D2-4367-8241-BA5B5D0732DA}" presName="hierChild4" presStyleCnt="0"/>
      <dgm:spPr/>
    </dgm:pt>
    <dgm:pt modelId="{7CBB03C4-A045-455F-BCD4-F0A3DD2214CF}" type="pres">
      <dgm:prSet presAssocID="{997C078C-11A5-43FA-9E65-913419B0BF17}" presName="Name23" presStyleLbl="parChTrans1D4" presStyleIdx="16" presStyleCnt="19"/>
      <dgm:spPr/>
      <dgm:t>
        <a:bodyPr/>
        <a:lstStyle/>
        <a:p>
          <a:endParaRPr lang="tr-TR"/>
        </a:p>
      </dgm:t>
    </dgm:pt>
    <dgm:pt modelId="{A39DACCF-75BE-4061-BF1A-88BDDE5410CC}" type="pres">
      <dgm:prSet presAssocID="{9A78310B-E94D-4D30-BEAA-9ECCD602EC9B}" presName="hierRoot4" presStyleCnt="0"/>
      <dgm:spPr/>
    </dgm:pt>
    <dgm:pt modelId="{B9A54CE5-B1BC-41FE-B0DB-5E9646FA526B}" type="pres">
      <dgm:prSet presAssocID="{9A78310B-E94D-4D30-BEAA-9ECCD602EC9B}" presName="composite4" presStyleCnt="0"/>
      <dgm:spPr/>
    </dgm:pt>
    <dgm:pt modelId="{AF1832F4-7A86-4BFA-A0D9-1E7E8473C7E9}" type="pres">
      <dgm:prSet presAssocID="{9A78310B-E94D-4D30-BEAA-9ECCD602EC9B}" presName="background4" presStyleLbl="node4" presStyleIdx="16" presStyleCnt="19"/>
      <dgm:spPr/>
    </dgm:pt>
    <dgm:pt modelId="{2462A9BB-AADE-491B-BCD8-736B58E6BCDD}" type="pres">
      <dgm:prSet presAssocID="{9A78310B-E94D-4D30-BEAA-9ECCD602EC9B}" presName="text4" presStyleLbl="fgAcc4" presStyleIdx="16" presStyleCnt="19">
        <dgm:presLayoutVars>
          <dgm:chPref val="3"/>
        </dgm:presLayoutVars>
      </dgm:prSet>
      <dgm:spPr/>
      <dgm:t>
        <a:bodyPr/>
        <a:lstStyle/>
        <a:p>
          <a:endParaRPr lang="tr-TR"/>
        </a:p>
      </dgm:t>
    </dgm:pt>
    <dgm:pt modelId="{2E9BBCEC-56EB-4075-ABCE-17E78FFC1315}" type="pres">
      <dgm:prSet presAssocID="{9A78310B-E94D-4D30-BEAA-9ECCD602EC9B}" presName="hierChild5" presStyleCnt="0"/>
      <dgm:spPr/>
    </dgm:pt>
    <dgm:pt modelId="{BCAFE675-E75D-407C-B418-51504CB9944C}" type="pres">
      <dgm:prSet presAssocID="{6B18429D-BC59-43F9-BD5B-8012D031D650}" presName="Name23" presStyleLbl="parChTrans1D4" presStyleIdx="17" presStyleCnt="19"/>
      <dgm:spPr/>
      <dgm:t>
        <a:bodyPr/>
        <a:lstStyle/>
        <a:p>
          <a:endParaRPr lang="tr-TR"/>
        </a:p>
      </dgm:t>
    </dgm:pt>
    <dgm:pt modelId="{04613E9E-1647-4322-B136-AF17AD9253DC}" type="pres">
      <dgm:prSet presAssocID="{CFBDF758-B5F2-429F-841D-4402297E2EBB}" presName="hierRoot4" presStyleCnt="0"/>
      <dgm:spPr/>
    </dgm:pt>
    <dgm:pt modelId="{D9E1B9DC-921C-4AF7-8435-000CFEED6261}" type="pres">
      <dgm:prSet presAssocID="{CFBDF758-B5F2-429F-841D-4402297E2EBB}" presName="composite4" presStyleCnt="0"/>
      <dgm:spPr/>
    </dgm:pt>
    <dgm:pt modelId="{A2642D0B-230C-42E3-9700-7608CCE56971}" type="pres">
      <dgm:prSet presAssocID="{CFBDF758-B5F2-429F-841D-4402297E2EBB}" presName="background4" presStyleLbl="node4" presStyleIdx="17" presStyleCnt="19"/>
      <dgm:spPr/>
    </dgm:pt>
    <dgm:pt modelId="{223E9521-FDCC-468A-968B-492234B370F1}" type="pres">
      <dgm:prSet presAssocID="{CFBDF758-B5F2-429F-841D-4402297E2EBB}" presName="text4" presStyleLbl="fgAcc4" presStyleIdx="17" presStyleCnt="19">
        <dgm:presLayoutVars>
          <dgm:chPref val="3"/>
        </dgm:presLayoutVars>
      </dgm:prSet>
      <dgm:spPr/>
      <dgm:t>
        <a:bodyPr/>
        <a:lstStyle/>
        <a:p>
          <a:endParaRPr lang="tr-TR"/>
        </a:p>
      </dgm:t>
    </dgm:pt>
    <dgm:pt modelId="{391F9E56-3F91-4651-A35B-26C5891EC2D4}" type="pres">
      <dgm:prSet presAssocID="{CFBDF758-B5F2-429F-841D-4402297E2EBB}" presName="hierChild5" presStyleCnt="0"/>
      <dgm:spPr/>
    </dgm:pt>
    <dgm:pt modelId="{419EBF9B-0CB1-4571-8520-DDFB2490745D}" type="pres">
      <dgm:prSet presAssocID="{D5D89B08-EE94-439D-A2ED-7FDB4D832988}" presName="Name17" presStyleLbl="parChTrans1D3" presStyleIdx="11" presStyleCnt="12"/>
      <dgm:spPr/>
      <dgm:t>
        <a:bodyPr/>
        <a:lstStyle/>
        <a:p>
          <a:endParaRPr lang="tr-TR"/>
        </a:p>
      </dgm:t>
    </dgm:pt>
    <dgm:pt modelId="{CC166EE5-E57C-4BE9-9F9F-013DC5711FAE}" type="pres">
      <dgm:prSet presAssocID="{3D98A533-4D9F-4031-8BB9-A238D465DF43}" presName="hierRoot3" presStyleCnt="0"/>
      <dgm:spPr/>
    </dgm:pt>
    <dgm:pt modelId="{35C1A475-E153-4532-84F3-2E65659AC2BD}" type="pres">
      <dgm:prSet presAssocID="{3D98A533-4D9F-4031-8BB9-A238D465DF43}" presName="composite3" presStyleCnt="0"/>
      <dgm:spPr/>
    </dgm:pt>
    <dgm:pt modelId="{E5050C69-A562-4355-AB80-53007886E842}" type="pres">
      <dgm:prSet presAssocID="{3D98A533-4D9F-4031-8BB9-A238D465DF43}" presName="background3" presStyleLbl="node3" presStyleIdx="11" presStyleCnt="12"/>
      <dgm:spPr/>
    </dgm:pt>
    <dgm:pt modelId="{8EB2AB22-591F-426B-8D1D-85BFB2B158CF}" type="pres">
      <dgm:prSet presAssocID="{3D98A533-4D9F-4031-8BB9-A238D465DF43}" presName="text3" presStyleLbl="fgAcc3" presStyleIdx="11" presStyleCnt="12">
        <dgm:presLayoutVars>
          <dgm:chPref val="3"/>
        </dgm:presLayoutVars>
      </dgm:prSet>
      <dgm:spPr/>
      <dgm:t>
        <a:bodyPr/>
        <a:lstStyle/>
        <a:p>
          <a:endParaRPr lang="tr-TR"/>
        </a:p>
      </dgm:t>
    </dgm:pt>
    <dgm:pt modelId="{8872E1CB-0D7E-4A2B-B55B-369D1818C281}" type="pres">
      <dgm:prSet presAssocID="{3D98A533-4D9F-4031-8BB9-A238D465DF43}" presName="hierChild4" presStyleCnt="0"/>
      <dgm:spPr/>
    </dgm:pt>
    <dgm:pt modelId="{17E49F65-AB84-448B-9D6C-D2C1C37D0B16}" type="pres">
      <dgm:prSet presAssocID="{2187835C-01EC-4AE5-BCBE-6D607D065CC9}" presName="Name23" presStyleLbl="parChTrans1D4" presStyleIdx="18" presStyleCnt="19"/>
      <dgm:spPr/>
      <dgm:t>
        <a:bodyPr/>
        <a:lstStyle/>
        <a:p>
          <a:endParaRPr lang="tr-TR"/>
        </a:p>
      </dgm:t>
    </dgm:pt>
    <dgm:pt modelId="{3965A0C7-3F8D-41EF-B9CA-13A86101FF92}" type="pres">
      <dgm:prSet presAssocID="{D389A131-25AE-40B5-8BB5-C8B22AE66D1A}" presName="hierRoot4" presStyleCnt="0"/>
      <dgm:spPr/>
    </dgm:pt>
    <dgm:pt modelId="{53B8E3A6-A113-4CED-9E0B-5D2B2B74323E}" type="pres">
      <dgm:prSet presAssocID="{D389A131-25AE-40B5-8BB5-C8B22AE66D1A}" presName="composite4" presStyleCnt="0"/>
      <dgm:spPr/>
    </dgm:pt>
    <dgm:pt modelId="{A1BD18DC-C22D-412B-84AA-4630950A20A8}" type="pres">
      <dgm:prSet presAssocID="{D389A131-25AE-40B5-8BB5-C8B22AE66D1A}" presName="background4" presStyleLbl="node4" presStyleIdx="18" presStyleCnt="19"/>
      <dgm:spPr/>
    </dgm:pt>
    <dgm:pt modelId="{48DC9E87-1591-4DA9-813A-DF20A634CD5F}" type="pres">
      <dgm:prSet presAssocID="{D389A131-25AE-40B5-8BB5-C8B22AE66D1A}" presName="text4" presStyleLbl="fgAcc4" presStyleIdx="18" presStyleCnt="19">
        <dgm:presLayoutVars>
          <dgm:chPref val="3"/>
        </dgm:presLayoutVars>
      </dgm:prSet>
      <dgm:spPr/>
      <dgm:t>
        <a:bodyPr/>
        <a:lstStyle/>
        <a:p>
          <a:endParaRPr lang="tr-TR"/>
        </a:p>
      </dgm:t>
    </dgm:pt>
    <dgm:pt modelId="{9A6EC5D1-DAE3-4D69-A5AE-0288DAE055C2}" type="pres">
      <dgm:prSet presAssocID="{D389A131-25AE-40B5-8BB5-C8B22AE66D1A}" presName="hierChild5" presStyleCnt="0"/>
      <dgm:spPr/>
    </dgm:pt>
    <dgm:pt modelId="{20EA9A03-4603-4890-9928-AEEF33291B56}" type="pres">
      <dgm:prSet presAssocID="{7F2CB89D-258F-4CCE-B841-968B3429A888}" presName="Name10" presStyleLbl="parChTrans1D2" presStyleIdx="1" presStyleCnt="2"/>
      <dgm:spPr/>
      <dgm:t>
        <a:bodyPr/>
        <a:lstStyle/>
        <a:p>
          <a:endParaRPr lang="tr-TR"/>
        </a:p>
      </dgm:t>
    </dgm:pt>
    <dgm:pt modelId="{6F0A5E21-6C6C-40A3-A5FF-2D9729994C09}" type="pres">
      <dgm:prSet presAssocID="{87DB6563-17E6-43C8-B3F1-4ECB3AFE8857}" presName="hierRoot2" presStyleCnt="0"/>
      <dgm:spPr/>
    </dgm:pt>
    <dgm:pt modelId="{6BFCF5A6-E72E-4590-84FF-220DA7D56C7B}" type="pres">
      <dgm:prSet presAssocID="{87DB6563-17E6-43C8-B3F1-4ECB3AFE8857}" presName="composite2" presStyleCnt="0"/>
      <dgm:spPr/>
    </dgm:pt>
    <dgm:pt modelId="{005F4814-4CAB-40E5-9EB6-05EAD6158C07}" type="pres">
      <dgm:prSet presAssocID="{87DB6563-17E6-43C8-B3F1-4ECB3AFE8857}" presName="background2" presStyleLbl="node2" presStyleIdx="1" presStyleCnt="2"/>
      <dgm:spPr/>
    </dgm:pt>
    <dgm:pt modelId="{594E1F35-FC84-444A-8344-577D269BAA51}" type="pres">
      <dgm:prSet presAssocID="{87DB6563-17E6-43C8-B3F1-4ECB3AFE8857}" presName="text2" presStyleLbl="fgAcc2" presStyleIdx="1" presStyleCnt="2">
        <dgm:presLayoutVars>
          <dgm:chPref val="3"/>
        </dgm:presLayoutVars>
      </dgm:prSet>
      <dgm:spPr/>
      <dgm:t>
        <a:bodyPr/>
        <a:lstStyle/>
        <a:p>
          <a:endParaRPr lang="tr-TR"/>
        </a:p>
      </dgm:t>
    </dgm:pt>
    <dgm:pt modelId="{5A396773-4990-4A7C-B277-1EF489BB6807}" type="pres">
      <dgm:prSet presAssocID="{87DB6563-17E6-43C8-B3F1-4ECB3AFE8857}" presName="hierChild3" presStyleCnt="0"/>
      <dgm:spPr/>
    </dgm:pt>
  </dgm:ptLst>
  <dgm:cxnLst>
    <dgm:cxn modelId="{970E9D3F-9D8D-4077-9750-F5B71B5FCA78}" type="presOf" srcId="{A559C900-1C65-4505-AAF7-E63A628739F6}" destId="{0CC708CF-30D6-4D2D-A3F4-8293B5011CDB}" srcOrd="0" destOrd="0" presId="urn:microsoft.com/office/officeart/2005/8/layout/hierarchy1"/>
    <dgm:cxn modelId="{0206BA06-5717-41AD-B47A-D9EE623A9570}" srcId="{16BD5160-6C63-4BE5-8588-7D34842E59EA}" destId="{61B61DD8-E305-423D-B04D-382AC34E5957}" srcOrd="0" destOrd="0" parTransId="{F32CD0D4-3718-404A-A0A2-F03A2FA4273A}" sibTransId="{2F5BD7BB-1F40-4690-B65E-6F9C9378645D}"/>
    <dgm:cxn modelId="{09835D6E-0070-40DE-824B-9512B2AF33A8}" type="presOf" srcId="{1C85FBF6-1063-4E9A-8C2D-96E4948D832D}" destId="{46AFA4E2-33DF-449C-96A3-1A7ED0F3FE8A}" srcOrd="0" destOrd="0" presId="urn:microsoft.com/office/officeart/2005/8/layout/hierarchy1"/>
    <dgm:cxn modelId="{CE5C9D0C-5D32-495D-B206-26A473713EDB}" srcId="{47FD15BB-CD77-4598-8890-745CFC4E3183}" destId="{87DB6563-17E6-43C8-B3F1-4ECB3AFE8857}" srcOrd="1" destOrd="0" parTransId="{7F2CB89D-258F-4CCE-B841-968B3429A888}" sibTransId="{C2E35BBE-D1D8-4545-808B-B0359216FC28}"/>
    <dgm:cxn modelId="{35C70F78-3E8D-4BAB-BE66-E5653F5E147D}" type="presOf" srcId="{2187835C-01EC-4AE5-BCBE-6D607D065CC9}" destId="{17E49F65-AB84-448B-9D6C-D2C1C37D0B16}" srcOrd="0" destOrd="0" presId="urn:microsoft.com/office/officeart/2005/8/layout/hierarchy1"/>
    <dgm:cxn modelId="{FD849F7D-6DCA-46A1-87E0-A222089207AC}" type="presOf" srcId="{0030AC4E-E383-46EC-9BFA-EA26AD93EE17}" destId="{F74DFD38-320A-4864-B063-0941E9CFB05D}" srcOrd="0" destOrd="0" presId="urn:microsoft.com/office/officeart/2005/8/layout/hierarchy1"/>
    <dgm:cxn modelId="{4BCEA194-82B8-4719-9005-28FB58CC95F8}" type="presOf" srcId="{58A7153B-BD2C-46D8-AB48-62C659CEF052}" destId="{9408DD40-1CC1-48B8-861C-B3D293CE27FB}" srcOrd="0" destOrd="0" presId="urn:microsoft.com/office/officeart/2005/8/layout/hierarchy1"/>
    <dgm:cxn modelId="{46E5D7FB-F401-428D-BCC8-187385D935DD}" type="presOf" srcId="{D5D89B08-EE94-439D-A2ED-7FDB4D832988}" destId="{419EBF9B-0CB1-4571-8520-DDFB2490745D}" srcOrd="0" destOrd="0" presId="urn:microsoft.com/office/officeart/2005/8/layout/hierarchy1"/>
    <dgm:cxn modelId="{F299B45A-4EB2-4CED-AB9C-CAFE8EACA4A6}" type="presOf" srcId="{F7814005-B220-4E33-A1DA-59CB18106AB2}" destId="{6AD0F5DE-3782-4C3A-B562-E6CC69774A49}" srcOrd="0" destOrd="0" presId="urn:microsoft.com/office/officeart/2005/8/layout/hierarchy1"/>
    <dgm:cxn modelId="{6F13A45C-6DB4-4B70-9363-1E6B2A9272D2}" type="presOf" srcId="{60EEFFE7-EFAD-4D3E-9282-B03B9C635630}" destId="{775302B6-8741-4244-8074-E85A67E1BF2E}" srcOrd="0" destOrd="0" presId="urn:microsoft.com/office/officeart/2005/8/layout/hierarchy1"/>
    <dgm:cxn modelId="{D3A3F019-64DC-4583-AFF9-525552528B25}" type="presOf" srcId="{0A76EB01-0E90-40C5-BCD5-DCF38CA75359}" destId="{FDC15961-B750-4FAC-8EC9-32116222F0BF}" srcOrd="0" destOrd="0" presId="urn:microsoft.com/office/officeart/2005/8/layout/hierarchy1"/>
    <dgm:cxn modelId="{71981F27-9218-4FD7-A39C-05590C24FBE2}" srcId="{3D98A533-4D9F-4031-8BB9-A238D465DF43}" destId="{D389A131-25AE-40B5-8BB5-C8B22AE66D1A}" srcOrd="0" destOrd="0" parTransId="{2187835C-01EC-4AE5-BCBE-6D607D065CC9}" sibTransId="{EFEA0953-C6A0-42C6-8AD3-E7941D19EB2C}"/>
    <dgm:cxn modelId="{BADCF4A0-0A52-4BA1-89F5-8EEE02B19D1B}" type="presOf" srcId="{E59F0262-56B8-400A-B444-CE879589307E}" destId="{6E71E4EC-260C-4BE1-95E5-2325DCE27735}" srcOrd="0" destOrd="0" presId="urn:microsoft.com/office/officeart/2005/8/layout/hierarchy1"/>
    <dgm:cxn modelId="{46083E84-933B-46B0-8888-0C6BE19D417F}" srcId="{16BD5160-6C63-4BE5-8588-7D34842E59EA}" destId="{88ED92F9-478E-4D9E-B2CA-6301EA22601F}" srcOrd="1" destOrd="0" parTransId="{E9DD935A-093C-400D-97E0-15200775266B}" sibTransId="{A1ED9F6C-A827-4F66-B023-94CC24A017C8}"/>
    <dgm:cxn modelId="{4761236A-0B2E-4E51-8C10-B1BBAF03CF0D}" type="presOf" srcId="{21B511F4-380F-4606-A0D6-7A411B8EDF01}" destId="{6182DA12-5AFD-4FD5-AB00-8CF589ACD633}" srcOrd="0" destOrd="0" presId="urn:microsoft.com/office/officeart/2005/8/layout/hierarchy1"/>
    <dgm:cxn modelId="{1CC24500-51C1-4A16-87A0-8ED83B8D9964}" type="presOf" srcId="{63807A0C-53DE-4AFF-9B3C-B8F01C624E96}" destId="{95B269F1-C8BE-4794-83C9-409025CF34D5}" srcOrd="0" destOrd="0" presId="urn:microsoft.com/office/officeart/2005/8/layout/hierarchy1"/>
    <dgm:cxn modelId="{907E5FC4-4023-4D3D-B1BA-9DAA38C3B449}" srcId="{21B511F4-380F-4606-A0D6-7A411B8EDF01}" destId="{60EEFFE7-EFAD-4D3E-9282-B03B9C635630}" srcOrd="0" destOrd="0" parTransId="{38FF01A4-ECAE-446D-B504-93442283872C}" sibTransId="{89EBA608-9578-4F59-95FB-3E4A1F335D44}"/>
    <dgm:cxn modelId="{2871F4AD-E5FC-40CD-823E-2A716F931B32}" type="presOf" srcId="{1DFBD1B4-1A13-4962-A4EC-14AE3461CD57}" destId="{05A1FFFB-427E-43CA-8DE1-B9BAD55DE1BA}" srcOrd="0" destOrd="0" presId="urn:microsoft.com/office/officeart/2005/8/layout/hierarchy1"/>
    <dgm:cxn modelId="{AAE41AB4-B29B-43F4-939E-9E7B5826DE8A}" type="presOf" srcId="{450A6629-E3D2-4367-8241-BA5B5D0732DA}" destId="{B3CDAD45-CCC8-4C58-96C2-8A6609687EB8}" srcOrd="0" destOrd="0" presId="urn:microsoft.com/office/officeart/2005/8/layout/hierarchy1"/>
    <dgm:cxn modelId="{719B8F93-A7D1-474A-9818-8F0348B11355}" type="presOf" srcId="{85705542-1FC2-47E0-9514-633BF036AC4A}" destId="{BDCA1FC5-3FE9-4E1C-BC95-CB5E2BBEB955}" srcOrd="0" destOrd="0" presId="urn:microsoft.com/office/officeart/2005/8/layout/hierarchy1"/>
    <dgm:cxn modelId="{752F7E01-1EC7-405D-8920-3FF5C8411ADD}" srcId="{0A76EB01-0E90-40C5-BCD5-DCF38CA75359}" destId="{21B511F4-380F-4606-A0D6-7A411B8EDF01}" srcOrd="0" destOrd="0" parTransId="{E796D065-FBD6-4DBE-A4C6-0949B35BBEF7}" sibTransId="{EA4AA437-3E0C-4E5B-B8FD-33233D8E4E2F}"/>
    <dgm:cxn modelId="{6755DFF6-2769-4B8A-83F5-2B078B668CEB}" type="presOf" srcId="{73815400-B970-4F3E-96F1-B0BDB5440002}" destId="{56100E5A-93C6-4688-AF3F-07A642F7DFCE}" srcOrd="0" destOrd="0" presId="urn:microsoft.com/office/officeart/2005/8/layout/hierarchy1"/>
    <dgm:cxn modelId="{7CC4438E-4439-4605-9047-A978BAF7E7D9}" srcId="{63E04BD3-91F9-4EFC-89FC-DADBB9292685}" destId="{D134322A-4530-4514-9186-F12B9CE60DD9}" srcOrd="0" destOrd="0" parTransId="{9604ECF9-B533-4E93-99BB-25346390B0ED}" sibTransId="{539D3658-6DF1-40AD-A44C-A153C5C945D7}"/>
    <dgm:cxn modelId="{BAEDA017-6907-4BFC-97FA-D2A2B101174B}" srcId="{16BD5160-6C63-4BE5-8588-7D34842E59EA}" destId="{3D98A533-4D9F-4031-8BB9-A238D465DF43}" srcOrd="11" destOrd="0" parTransId="{D5D89B08-EE94-439D-A2ED-7FDB4D832988}" sibTransId="{CED8662D-EB77-472D-B63C-0D67D11AEF65}"/>
    <dgm:cxn modelId="{ECAA0F3E-4236-42EA-81C6-D48B19634C93}" srcId="{16BD5160-6C63-4BE5-8588-7D34842E59EA}" destId="{BD9A9416-95FA-4ADA-8FFC-003D5F963B0C}" srcOrd="5" destOrd="0" parTransId="{4D808655-EFAA-4429-8959-187492D00FE8}" sibTransId="{29367C3E-99AA-47CC-88B2-D0E45FD3FD0A}"/>
    <dgm:cxn modelId="{0EA732CA-04F7-42AF-A602-88912D09C357}" srcId="{BD9A9416-95FA-4ADA-8FFC-003D5F963B0C}" destId="{DBD304FF-94D6-4075-A634-A4CD1640652B}" srcOrd="0" destOrd="0" parTransId="{1DFBD1B4-1A13-4962-A4EC-14AE3461CD57}" sibTransId="{06ACA374-80A9-4192-A6AA-F329AF5910A1}"/>
    <dgm:cxn modelId="{CA2BFCFF-01CB-4A81-8E34-4E1B5B5935D6}" type="presOf" srcId="{D5FAB06C-D244-4BE1-9E56-CD71F2F6806E}" destId="{1DA05C53-C1E7-4074-A524-2F65E240AFFC}" srcOrd="0" destOrd="0" presId="urn:microsoft.com/office/officeart/2005/8/layout/hierarchy1"/>
    <dgm:cxn modelId="{88906704-1001-4380-BB8C-35C991EBEA6B}" type="presOf" srcId="{F32CD0D4-3718-404A-A0A2-F03A2FA4273A}" destId="{CC7E12D7-DB4C-4CAD-98DA-4B3A87D28BAC}" srcOrd="0" destOrd="0" presId="urn:microsoft.com/office/officeart/2005/8/layout/hierarchy1"/>
    <dgm:cxn modelId="{631D4448-C403-4130-988A-071DAFB459A7}" srcId="{61B61DD8-E305-423D-B04D-382AC34E5957}" destId="{477076B7-EE37-4C97-B6A1-C64FE0F6221C}" srcOrd="0" destOrd="0" parTransId="{45EF64AE-0312-4A7E-8D4C-FC5C2444A7EF}" sibTransId="{8BF12582-0566-4A94-95A7-7AB031AF581D}"/>
    <dgm:cxn modelId="{6B10F963-BB56-4D0A-A976-9A3CD381AFD8}" type="presOf" srcId="{477076B7-EE37-4C97-B6A1-C64FE0F6221C}" destId="{85315BDE-5717-4C5F-BF8F-9E9328D210D1}" srcOrd="0" destOrd="0" presId="urn:microsoft.com/office/officeart/2005/8/layout/hierarchy1"/>
    <dgm:cxn modelId="{18A3A930-F43B-4D60-B2D8-5C712A03E4F6}" srcId="{58A7153B-BD2C-46D8-AB48-62C659CEF052}" destId="{6B1E21F8-1DD3-4A4C-9867-4D4621C2B631}" srcOrd="0" destOrd="0" parTransId="{873D55E9-A197-42F9-B2DE-36190D81210D}" sibTransId="{0D6139D9-4B31-4E7E-B3A4-9DC692F63F25}"/>
    <dgm:cxn modelId="{5E69938F-84CB-4B56-B06B-A639246CBADA}" type="presOf" srcId="{3624534B-E6BB-4E42-8D82-CDDB044F29B1}" destId="{D63A503B-F738-47BC-988E-4788D80CDF2D}" srcOrd="0" destOrd="0" presId="urn:microsoft.com/office/officeart/2005/8/layout/hierarchy1"/>
    <dgm:cxn modelId="{C0FB8A2C-B30D-457D-BD8B-4C6D2202A9CE}" type="presOf" srcId="{CFBDF758-B5F2-429F-841D-4402297E2EBB}" destId="{223E9521-FDCC-468A-968B-492234B370F1}" srcOrd="0" destOrd="0" presId="urn:microsoft.com/office/officeart/2005/8/layout/hierarchy1"/>
    <dgm:cxn modelId="{5CB72D22-7F12-46FE-87D7-A1568FA0E66C}" type="presOf" srcId="{6B1E21F8-1DD3-4A4C-9867-4D4621C2B631}" destId="{06FA2637-6632-410E-B3F4-9BDAFDEC4BCF}" srcOrd="0" destOrd="0" presId="urn:microsoft.com/office/officeart/2005/8/layout/hierarchy1"/>
    <dgm:cxn modelId="{192A8369-BA92-4D4F-8D78-D6A0B20A5F5D}" srcId="{16BD5160-6C63-4BE5-8588-7D34842E59EA}" destId="{9368065E-28D8-4C4F-A8E7-0FF1DD7F9DE8}" srcOrd="7" destOrd="0" parTransId="{5A53C7C9-A45C-4C47-A81A-7E8B8AD2DB91}" sibTransId="{418C1ABE-1288-45E0-A734-AA0F67833DEB}"/>
    <dgm:cxn modelId="{3D3D3287-8E22-441D-82EF-6F8A55F479B9}" type="presOf" srcId="{16BD5160-6C63-4BE5-8588-7D34842E59EA}" destId="{D466F291-0399-40B2-B51D-7425C0B3AC02}" srcOrd="0" destOrd="0" presId="urn:microsoft.com/office/officeart/2005/8/layout/hierarchy1"/>
    <dgm:cxn modelId="{D73FC589-29D6-4616-969F-168906B81B89}" type="presOf" srcId="{4D808655-EFAA-4429-8959-187492D00FE8}" destId="{B8DC65D4-2811-48A0-BA06-BF787ECBFA77}" srcOrd="0" destOrd="0" presId="urn:microsoft.com/office/officeart/2005/8/layout/hierarchy1"/>
    <dgm:cxn modelId="{74FD0F98-79A0-4A41-A4E5-E0D9F7FB73A9}" type="presOf" srcId="{DBD304FF-94D6-4075-A634-A4CD1640652B}" destId="{AC66F88B-C389-4803-8C96-BB372F9DB41C}" srcOrd="0" destOrd="0" presId="urn:microsoft.com/office/officeart/2005/8/layout/hierarchy1"/>
    <dgm:cxn modelId="{82F3C788-BC37-4883-9C7F-B6ECF64CB8BF}" srcId="{96A6A0D2-7753-4BCC-B81E-3E77DB15DB55}" destId="{3624534B-E6BB-4E42-8D82-CDDB044F29B1}" srcOrd="0" destOrd="0" parTransId="{85705542-1FC2-47E0-9514-633BF036AC4A}" sibTransId="{0F4179D6-FEDA-4305-84AA-B44DC6E381D2}"/>
    <dgm:cxn modelId="{7889926F-759E-41D1-B847-41ADBA43BE0A}" type="presOf" srcId="{63E04BD3-91F9-4EFC-89FC-DADBB9292685}" destId="{90D82A3A-ACD0-42BB-9EE6-B3E196778358}" srcOrd="0" destOrd="0" presId="urn:microsoft.com/office/officeart/2005/8/layout/hierarchy1"/>
    <dgm:cxn modelId="{D36EF7A8-AF64-434F-9B0E-4A2E0C6D8D28}" type="presOf" srcId="{D134322A-4530-4514-9186-F12B9CE60DD9}" destId="{7EBE8F18-AE7F-4F3F-99B2-9EFA7DC7C3F6}" srcOrd="0" destOrd="0" presId="urn:microsoft.com/office/officeart/2005/8/layout/hierarchy1"/>
    <dgm:cxn modelId="{6DDD3970-0329-474D-B037-4CDE2096FE93}" type="presOf" srcId="{F1E66C23-6576-4229-AB2F-16A4060BF2CE}" destId="{6BEDBB91-66C1-4158-A551-A555F5441A3B}" srcOrd="0" destOrd="0" presId="urn:microsoft.com/office/officeart/2005/8/layout/hierarchy1"/>
    <dgm:cxn modelId="{AE7DC0F8-143C-4910-8033-05A010B78AD8}" type="presOf" srcId="{E9DD935A-093C-400D-97E0-15200775266B}" destId="{BA6802A5-DA9C-4650-8D8E-318F62DE0801}" srcOrd="0" destOrd="0" presId="urn:microsoft.com/office/officeart/2005/8/layout/hierarchy1"/>
    <dgm:cxn modelId="{044439B8-066F-47EC-B309-1F30007B90DF}" type="presOf" srcId="{5A53C7C9-A45C-4C47-A81A-7E8B8AD2DB91}" destId="{DF8CDAF6-5652-4BB3-963E-C3735686C8A1}" srcOrd="0" destOrd="0" presId="urn:microsoft.com/office/officeart/2005/8/layout/hierarchy1"/>
    <dgm:cxn modelId="{26622CE4-CA5C-48B1-B62C-B1A23BB8CB0E}" type="presOf" srcId="{CCCF2719-74A1-42B2-B66B-36658D60FB26}" destId="{C138D564-74B9-4546-9AF5-784355DC1A7B}" srcOrd="0" destOrd="0" presId="urn:microsoft.com/office/officeart/2005/8/layout/hierarchy1"/>
    <dgm:cxn modelId="{5656E0C9-242A-49CA-AE9F-5418D5BE0EEA}" type="presOf" srcId="{FD371218-448E-460C-B034-1923C6F2875B}" destId="{E101B8D7-3C55-4A80-B7F8-C1DACBF735CF}" srcOrd="0" destOrd="0" presId="urn:microsoft.com/office/officeart/2005/8/layout/hierarchy1"/>
    <dgm:cxn modelId="{DB526623-B592-4529-955B-75A0EF2C670E}" type="presOf" srcId="{64E5C9C3-2DEE-4988-BDCB-576B0CD714C7}" destId="{97509718-FC02-457F-93EE-E8104B532138}" srcOrd="0" destOrd="0" presId="urn:microsoft.com/office/officeart/2005/8/layout/hierarchy1"/>
    <dgm:cxn modelId="{85D73D33-60BA-4EB4-B381-049A51225A9D}" type="presOf" srcId="{F0A6779F-C6D9-4416-8E54-354E7C70D2A5}" destId="{EBF8802C-BD0D-4EF6-9CB6-5F994D619C75}" srcOrd="0" destOrd="0" presId="urn:microsoft.com/office/officeart/2005/8/layout/hierarchy1"/>
    <dgm:cxn modelId="{9BC0B42C-BD2F-45EF-A2DB-0636DDD17D4E}" type="presOf" srcId="{E50F968D-1F01-43B8-B08E-FBF410254D63}" destId="{46F04141-A034-4192-B59F-AF13056C222C}" srcOrd="0" destOrd="0" presId="urn:microsoft.com/office/officeart/2005/8/layout/hierarchy1"/>
    <dgm:cxn modelId="{4AE4BA13-20F6-4C91-8F72-0C31DE1CE421}" srcId="{16BD5160-6C63-4BE5-8588-7D34842E59EA}" destId="{58A7153B-BD2C-46D8-AB48-62C659CEF052}" srcOrd="3" destOrd="0" parTransId="{9D32EDA1-23A1-452D-A26F-064B6B119551}" sibTransId="{EA3C6433-F8C2-47B9-80BB-6FF73CF5C6EC}"/>
    <dgm:cxn modelId="{6C95AFCD-5778-4E09-8CED-07CABDB02F2E}" type="presOf" srcId="{96A6A0D2-7753-4BCC-B81E-3E77DB15DB55}" destId="{BDDCE85C-84FC-4C39-89A9-849DF14C4C76}" srcOrd="0" destOrd="0" presId="urn:microsoft.com/office/officeart/2005/8/layout/hierarchy1"/>
    <dgm:cxn modelId="{0036A44E-E779-473B-8659-4FE50E4ACA15}" type="presOf" srcId="{6685D735-5ED9-4DC7-BEE4-2EC7E6146A2E}" destId="{96E31EF7-1C0C-4C6B-BCC2-6C7EE0C85752}" srcOrd="0" destOrd="0" presId="urn:microsoft.com/office/officeart/2005/8/layout/hierarchy1"/>
    <dgm:cxn modelId="{89C4B87B-9661-41F4-A5EB-6B020037DB5F}" srcId="{16BD5160-6C63-4BE5-8588-7D34842E59EA}" destId="{64E5C9C3-2DEE-4988-BDCB-576B0CD714C7}" srcOrd="6" destOrd="0" parTransId="{884F5E33-8FA2-475D-BF1C-6530E2EB8D80}" sibTransId="{8D120873-B853-4123-AF91-06D2CC5D54AF}"/>
    <dgm:cxn modelId="{ECC9CA40-77B8-4E0A-B1B3-29956009C138}" srcId="{9A78310B-E94D-4D30-BEAA-9ECCD602EC9B}" destId="{CFBDF758-B5F2-429F-841D-4402297E2EBB}" srcOrd="0" destOrd="0" parTransId="{6B18429D-BC59-43F9-BD5B-8012D031D650}" sibTransId="{BE725D0C-3F20-450C-9429-D10A5CC6308D}"/>
    <dgm:cxn modelId="{4C305C04-ED58-492C-8A0F-684FA3E0A9C1}" srcId="{47FD15BB-CD77-4598-8890-745CFC4E3183}" destId="{16BD5160-6C63-4BE5-8588-7D34842E59EA}" srcOrd="0" destOrd="0" parTransId="{44B16FC7-927A-4049-8C57-4037909003FD}" sibTransId="{AD3A0C75-3F3E-4A52-A873-F29EEDD025C8}"/>
    <dgm:cxn modelId="{5618D374-0185-4045-94C6-BBC3C0496F74}" type="presOf" srcId="{9D32EDA1-23A1-452D-A26F-064B6B119551}" destId="{720C4B9B-97EE-4BC1-92B6-34E18CEF76B5}" srcOrd="0" destOrd="0" presId="urn:microsoft.com/office/officeart/2005/8/layout/hierarchy1"/>
    <dgm:cxn modelId="{8A0BBC40-4620-4479-895C-581A46EB95B7}" type="presOf" srcId="{7F2CB89D-258F-4CCE-B841-968B3429A888}" destId="{20EA9A03-4603-4890-9928-AEEF33291B56}" srcOrd="0" destOrd="0" presId="urn:microsoft.com/office/officeart/2005/8/layout/hierarchy1"/>
    <dgm:cxn modelId="{89C2DC6D-22FB-46F1-85E5-6F9E63772D62}" type="presOf" srcId="{61354454-C0EB-4167-B2E5-4CC591DA00B2}" destId="{5099E8BA-1FFC-429C-8B72-9928B96165EB}" srcOrd="0" destOrd="0" presId="urn:microsoft.com/office/officeart/2005/8/layout/hierarchy1"/>
    <dgm:cxn modelId="{355F042A-467D-4935-8CA3-A2C3C5C7D5C8}" type="presOf" srcId="{6EFCCE1C-D146-4932-A4B5-BDBDB4C54E36}" destId="{DCEE7E62-7A81-416C-9BF6-2D5D5CBD4DF9}" srcOrd="0" destOrd="0" presId="urn:microsoft.com/office/officeart/2005/8/layout/hierarchy1"/>
    <dgm:cxn modelId="{1F823A0C-B153-44D5-8C9B-F6EC484BBF20}" type="presOf" srcId="{52F42546-DB61-4C0E-9F24-3DF5EF01C187}" destId="{AE681DE9-4D1A-4619-BF3C-45476547E6C4}" srcOrd="0" destOrd="0" presId="urn:microsoft.com/office/officeart/2005/8/layout/hierarchy1"/>
    <dgm:cxn modelId="{AB39A4CC-DB0E-4038-8D55-6BA9B9B5DD41}" type="presOf" srcId="{873D55E9-A197-42F9-B2DE-36190D81210D}" destId="{FE7AE656-5FEB-4B65-B637-18188886A4D6}" srcOrd="0" destOrd="0" presId="urn:microsoft.com/office/officeart/2005/8/layout/hierarchy1"/>
    <dgm:cxn modelId="{8CB43657-01B3-4FE4-8817-D8D1748B2CB4}" type="presOf" srcId="{8F24B80E-AD8F-415D-9764-80BEF9107A86}" destId="{229046F6-A465-437E-B190-4CD5CD2EA946}" srcOrd="0" destOrd="0" presId="urn:microsoft.com/office/officeart/2005/8/layout/hierarchy1"/>
    <dgm:cxn modelId="{87F5536C-6441-4509-92C8-294FB1571068}" type="presOf" srcId="{88ED92F9-478E-4D9E-B2CA-6301EA22601F}" destId="{CAE90FA7-1B72-463D-A590-5C76C19A3F77}" srcOrd="0" destOrd="0" presId="urn:microsoft.com/office/officeart/2005/8/layout/hierarchy1"/>
    <dgm:cxn modelId="{0C98DDEC-C4CD-40A7-9503-FCF581DD5B54}" type="presOf" srcId="{ADB6D5F5-F2C7-47CB-BEC3-C7497F2F822D}" destId="{F25FE1FB-1A89-4C1D-B2A4-F08404405D82}" srcOrd="0" destOrd="0" presId="urn:microsoft.com/office/officeart/2005/8/layout/hierarchy1"/>
    <dgm:cxn modelId="{5BC11D50-4240-41B7-9AA1-F5A439D4153B}" srcId="{16BD5160-6C63-4BE5-8588-7D34842E59EA}" destId="{90451A39-65CB-4F71-B97B-DA10C00712EB}" srcOrd="2" destOrd="0" parTransId="{E50F968D-1F01-43B8-B08E-FBF410254D63}" sibTransId="{5966DA6A-D323-417D-ABFF-9FB35FC636D4}"/>
    <dgm:cxn modelId="{E73AC5AD-BFD2-49AC-8B19-6AD4D5D3BC9C}" srcId="{63807A0C-53DE-4AFF-9B3C-B8F01C624E96}" destId="{47FD15BB-CD77-4598-8890-745CFC4E3183}" srcOrd="0" destOrd="0" parTransId="{6156445A-6EDE-4E65-81E4-CD793E3B02BC}" sibTransId="{812CE750-CE46-492A-95FA-893E4B8D22F1}"/>
    <dgm:cxn modelId="{E2554608-BB77-479A-8496-09A5FB6A6A18}" srcId="{477076B7-EE37-4C97-B6A1-C64FE0F6221C}" destId="{8F24B80E-AD8F-415D-9764-80BEF9107A86}" srcOrd="0" destOrd="0" parTransId="{FD371218-448E-460C-B034-1923C6F2875B}" sibTransId="{2FD02CAA-3209-4F20-BA2E-5976C5ED5E29}"/>
    <dgm:cxn modelId="{1715477C-530F-4D26-9D15-A11A650CBF31}" type="presOf" srcId="{A39197B1-8D92-4251-87C2-8CABDAAF3744}" destId="{AB59E76B-C4AA-4B45-BA10-B8838EC1CA1C}" srcOrd="0" destOrd="0" presId="urn:microsoft.com/office/officeart/2005/8/layout/hierarchy1"/>
    <dgm:cxn modelId="{E8AEF9F3-84A9-4FC4-9ED3-5F4CA9CC69C0}" type="presOf" srcId="{884F5E33-8FA2-475D-BF1C-6530E2EB8D80}" destId="{31C33BC5-9183-4AF3-9D0C-6B218089A4D4}" srcOrd="0" destOrd="0" presId="urn:microsoft.com/office/officeart/2005/8/layout/hierarchy1"/>
    <dgm:cxn modelId="{4A721F0F-0EB4-4CA4-80D2-82A18B12AE49}" srcId="{D5FAB06C-D244-4BE1-9E56-CD71F2F6806E}" destId="{A39197B1-8D92-4251-87C2-8CABDAAF3744}" srcOrd="0" destOrd="0" parTransId="{6EFCCE1C-D146-4932-A4B5-BDBDB4C54E36}" sibTransId="{713EE531-2362-4799-8349-27E2FA4B4D25}"/>
    <dgm:cxn modelId="{44505B00-1530-4602-9939-3790013D7BBD}" type="presOf" srcId="{9604ECF9-B533-4E93-99BB-25346390B0ED}" destId="{64A9E199-330A-40AF-BA0D-708CF215E08A}" srcOrd="0" destOrd="0" presId="urn:microsoft.com/office/officeart/2005/8/layout/hierarchy1"/>
    <dgm:cxn modelId="{01673A48-E895-489C-9A72-E9425F28ABA1}" type="presOf" srcId="{3D98A533-4D9F-4031-8BB9-A238D465DF43}" destId="{8EB2AB22-591F-426B-8D1D-85BFB2B158CF}" srcOrd="0" destOrd="0" presId="urn:microsoft.com/office/officeart/2005/8/layout/hierarchy1"/>
    <dgm:cxn modelId="{EC54385A-B6C8-439E-87C0-7E4179A60C6D}" srcId="{6B1E21F8-1DD3-4A4C-9867-4D4621C2B631}" destId="{1C85FBF6-1063-4E9A-8C2D-96E4948D832D}" srcOrd="0" destOrd="0" parTransId="{61354454-C0EB-4167-B2E5-4CC591DA00B2}" sibTransId="{315FCA56-20F1-461D-85C0-B8EE1B849AE4}"/>
    <dgm:cxn modelId="{52D26379-97E2-45EC-8CE9-0D52730CC5BF}" srcId="{FE1E2015-1CF6-409A-8F20-4E655F149A81}" destId="{D5FAB06C-D244-4BE1-9E56-CD71F2F6806E}" srcOrd="0" destOrd="0" parTransId="{6685D735-5ED9-4DC7-BEE4-2EC7E6146A2E}" sibTransId="{E4F2215C-E40C-4578-8BCC-5AB2068B67D5}"/>
    <dgm:cxn modelId="{C39B5B70-8FDC-496E-9859-10A9D2DB73A6}" type="presOf" srcId="{997C078C-11A5-43FA-9E65-913419B0BF17}" destId="{7CBB03C4-A045-455F-BCD4-F0A3DD2214CF}" srcOrd="0" destOrd="0" presId="urn:microsoft.com/office/officeart/2005/8/layout/hierarchy1"/>
    <dgm:cxn modelId="{A6D873C9-A7FF-430B-9A1B-16F53130E68A}" type="presOf" srcId="{D389A131-25AE-40B5-8BB5-C8B22AE66D1A}" destId="{48DC9E87-1591-4DA9-813A-DF20A634CD5F}" srcOrd="0" destOrd="0" presId="urn:microsoft.com/office/officeart/2005/8/layout/hierarchy1"/>
    <dgm:cxn modelId="{345BC5E1-5C71-4290-9275-566B4CA14610}" type="presOf" srcId="{BD9A9416-95FA-4ADA-8FFC-003D5F963B0C}" destId="{42AE65B7-D449-432E-9BAE-5CE23B085716}" srcOrd="0" destOrd="0" presId="urn:microsoft.com/office/officeart/2005/8/layout/hierarchy1"/>
    <dgm:cxn modelId="{109EB03A-2E07-4996-B467-5B0AD08A6F64}" type="presOf" srcId="{FE1E2015-1CF6-409A-8F20-4E655F149A81}" destId="{0EE41B16-E7FC-4948-9818-521DAEABA95F}" srcOrd="0" destOrd="0" presId="urn:microsoft.com/office/officeart/2005/8/layout/hierarchy1"/>
    <dgm:cxn modelId="{A9C4E926-ACCB-4B1B-9FF0-E1653D92C75C}" srcId="{16BD5160-6C63-4BE5-8588-7D34842E59EA}" destId="{0030AC4E-E383-46EC-9BFA-EA26AD93EE17}" srcOrd="8" destOrd="0" parTransId="{0B153A1C-818E-4923-8E2A-A6F8AAFD778F}" sibTransId="{C4B0778A-EF4B-4DD2-AB72-436E8480C467}"/>
    <dgm:cxn modelId="{271694EE-BF08-4049-A197-3BB8782CF449}" type="presOf" srcId="{87DB6563-17E6-43C8-B3F1-4ECB3AFE8857}" destId="{594E1F35-FC84-444A-8344-577D269BAA51}" srcOrd="0" destOrd="0" presId="urn:microsoft.com/office/officeart/2005/8/layout/hierarchy1"/>
    <dgm:cxn modelId="{8F20E5A0-4E36-4F33-B2AB-E923648A414F}" type="presOf" srcId="{0B153A1C-818E-4923-8E2A-A6F8AAFD778F}" destId="{9F6A4787-A59B-4DBB-B4F7-2C13D0C9A2B4}" srcOrd="0" destOrd="0" presId="urn:microsoft.com/office/officeart/2005/8/layout/hierarchy1"/>
    <dgm:cxn modelId="{8CDDE3E2-E69B-4299-8C7A-9D0A9019B7B4}" srcId="{450A6629-E3D2-4367-8241-BA5B5D0732DA}" destId="{9A78310B-E94D-4D30-BEAA-9ECCD602EC9B}" srcOrd="0" destOrd="0" parTransId="{997C078C-11A5-43FA-9E65-913419B0BF17}" sibTransId="{53A8F902-D987-4912-BD1A-72B77EFC146C}"/>
    <dgm:cxn modelId="{AE9B6CDB-2FF1-41C8-8235-AA85CA94F8BD}" type="presOf" srcId="{47FD15BB-CD77-4598-8890-745CFC4E3183}" destId="{B8EF8EFC-4192-4646-AC58-B3BFD6D58979}" srcOrd="0" destOrd="0" presId="urn:microsoft.com/office/officeart/2005/8/layout/hierarchy1"/>
    <dgm:cxn modelId="{0C23AA40-0AAE-4E72-8464-B22E605E9F3D}" type="presOf" srcId="{44B16FC7-927A-4049-8C57-4037909003FD}" destId="{3F221807-3355-4F3A-8A6A-086B8131A1CB}" srcOrd="0" destOrd="0" presId="urn:microsoft.com/office/officeart/2005/8/layout/hierarchy1"/>
    <dgm:cxn modelId="{7A797756-3CF5-487D-9902-78CB7B1BB6BB}" type="presOf" srcId="{6B18429D-BC59-43F9-BD5B-8012D031D650}" destId="{BCAFE675-E75D-407C-B418-51504CB9944C}" srcOrd="0" destOrd="0" presId="urn:microsoft.com/office/officeart/2005/8/layout/hierarchy1"/>
    <dgm:cxn modelId="{51979B65-CB37-4D4E-A167-49E96ED9297C}" type="presOf" srcId="{61B61DD8-E305-423D-B04D-382AC34E5957}" destId="{2BCFB14F-4570-45DD-A3FC-6C81F04CE16A}" srcOrd="0" destOrd="0" presId="urn:microsoft.com/office/officeart/2005/8/layout/hierarchy1"/>
    <dgm:cxn modelId="{E53C20EB-8F1A-4290-AB03-E497AA197405}" srcId="{16BD5160-6C63-4BE5-8588-7D34842E59EA}" destId="{8CA7F265-7A85-4997-8815-8F36CD3E07E7}" srcOrd="9" destOrd="0" parTransId="{B5DB2E25-A0F6-4FDD-B901-2F5001D7BF24}" sibTransId="{F6264351-3416-46DF-BABB-DF938C414924}"/>
    <dgm:cxn modelId="{22FD50A8-D777-4E73-80FE-63BB8AB11EA4}" srcId="{60EEFFE7-EFAD-4D3E-9282-B03B9C635630}" destId="{73815400-B970-4F3E-96F1-B0BDB5440002}" srcOrd="0" destOrd="0" parTransId="{F7814005-B220-4E33-A1DA-59CB18106AB2}" sibTransId="{877148B5-5239-477C-84A0-DB1726C83525}"/>
    <dgm:cxn modelId="{12EB24F4-049B-428B-AC22-7F99C618F81C}" type="presOf" srcId="{E796D065-FBD6-4DBE-A4C6-0949B35BBEF7}" destId="{86696202-1622-464F-826A-090BA9A8BF30}" srcOrd="0" destOrd="0" presId="urn:microsoft.com/office/officeart/2005/8/layout/hierarchy1"/>
    <dgm:cxn modelId="{3D042F3D-B24B-45D7-81B0-404CD177E622}" type="presOf" srcId="{9A78310B-E94D-4D30-BEAA-9ECCD602EC9B}" destId="{2462A9BB-AADE-491B-BCD8-736B58E6BCDD}" srcOrd="0" destOrd="0" presId="urn:microsoft.com/office/officeart/2005/8/layout/hierarchy1"/>
    <dgm:cxn modelId="{0595CEDE-D1A5-47C3-A1F6-6AF4CEAA8AD2}" srcId="{90451A39-65CB-4F71-B97B-DA10C00712EB}" destId="{ADB6D5F5-F2C7-47CB-BEC3-C7497F2F822D}" srcOrd="0" destOrd="0" parTransId="{52F42546-DB61-4C0E-9F24-3DF5EF01C187}" sibTransId="{AA1A9C30-73CD-46E4-A9C1-080881CF610B}"/>
    <dgm:cxn modelId="{8655900C-D91A-4A8A-8876-C2469D5103BF}" srcId="{8F24B80E-AD8F-415D-9764-80BEF9107A86}" destId="{63E04BD3-91F9-4EFC-89FC-DADBB9292685}" srcOrd="0" destOrd="0" parTransId="{CCCF2719-74A1-42B2-B66B-36658D60FB26}" sibTransId="{2896B18D-4521-4DBD-8DF5-A14C30261F21}"/>
    <dgm:cxn modelId="{7E8B8E7F-518E-424F-B00F-97272DFFD123}" type="presOf" srcId="{45EF64AE-0312-4A7E-8D4C-FC5C2444A7EF}" destId="{7CD7717C-CE6C-4A6E-822A-4EDC5645DB29}" srcOrd="0" destOrd="0" presId="urn:microsoft.com/office/officeart/2005/8/layout/hierarchy1"/>
    <dgm:cxn modelId="{30588B0C-01BF-44D9-808D-971BED09F535}" type="presOf" srcId="{B5DB2E25-A0F6-4FDD-B901-2F5001D7BF24}" destId="{932FED02-1563-4D77-AE7A-520845B23F87}" srcOrd="0" destOrd="0" presId="urn:microsoft.com/office/officeart/2005/8/layout/hierarchy1"/>
    <dgm:cxn modelId="{C07EDD31-9D8C-43F8-AD52-C6D467252935}" type="presOf" srcId="{38FF01A4-ECAE-446D-B504-93442283872C}" destId="{7E33845E-2DA6-45B8-92E5-FF610DB15AEE}" srcOrd="0" destOrd="0" presId="urn:microsoft.com/office/officeart/2005/8/layout/hierarchy1"/>
    <dgm:cxn modelId="{168A4C0B-C703-4C26-B91D-1F43FA603653}" srcId="{16BD5160-6C63-4BE5-8588-7D34842E59EA}" destId="{450A6629-E3D2-4367-8241-BA5B5D0732DA}" srcOrd="10" destOrd="0" parTransId="{A559C900-1C65-4505-AAF7-E63A628739F6}" sibTransId="{43B9F77C-86FE-4980-9D04-0EDBC201D72E}"/>
    <dgm:cxn modelId="{4C641C63-5442-49B2-9582-66C847144A21}" srcId="{88ED92F9-478E-4D9E-B2CA-6301EA22601F}" destId="{FE1E2015-1CF6-409A-8F20-4E655F149A81}" srcOrd="0" destOrd="0" parTransId="{F1E66C23-6576-4229-AB2F-16A4060BF2CE}" sibTransId="{39D3E86E-BB69-4DA1-B75F-B554AE4472A2}"/>
    <dgm:cxn modelId="{D82DB9EC-8290-4AEB-ADDF-F3FAB056454B}" srcId="{64E5C9C3-2DEE-4988-BDCB-576B0CD714C7}" destId="{0A76EB01-0E90-40C5-BCD5-DCF38CA75359}" srcOrd="0" destOrd="0" parTransId="{F0A6779F-C6D9-4416-8E54-354E7C70D2A5}" sibTransId="{5DE2D4B6-96C2-4CA8-819E-0E5177DEF23E}"/>
    <dgm:cxn modelId="{7BBDF741-F012-45C7-B130-AD670C0FBBF7}" type="presOf" srcId="{90451A39-65CB-4F71-B97B-DA10C00712EB}" destId="{DCDE70E2-CFC3-4A3F-9C05-3C886EFFF49A}" srcOrd="0" destOrd="0" presId="urn:microsoft.com/office/officeart/2005/8/layout/hierarchy1"/>
    <dgm:cxn modelId="{E6571070-72BA-4484-BB3A-3117408B0844}" srcId="{16BD5160-6C63-4BE5-8588-7D34842E59EA}" destId="{96A6A0D2-7753-4BCC-B81E-3E77DB15DB55}" srcOrd="4" destOrd="0" parTransId="{E59F0262-56B8-400A-B444-CE879589307E}" sibTransId="{4541E6BA-381A-4614-9809-7954A522AF84}"/>
    <dgm:cxn modelId="{0B0EB40F-4C15-4B6B-A982-FB4ADD702DC7}" type="presOf" srcId="{8CA7F265-7A85-4997-8815-8F36CD3E07E7}" destId="{668E094B-D367-48D6-81AC-D8D0640D98AB}" srcOrd="0" destOrd="0" presId="urn:microsoft.com/office/officeart/2005/8/layout/hierarchy1"/>
    <dgm:cxn modelId="{241DD148-6389-475E-9A23-F77F6D8A4364}" type="presOf" srcId="{9368065E-28D8-4C4F-A8E7-0FF1DD7F9DE8}" destId="{F018828A-FDF1-4A93-BBFC-FBA9BC6A2698}" srcOrd="0" destOrd="0" presId="urn:microsoft.com/office/officeart/2005/8/layout/hierarchy1"/>
    <dgm:cxn modelId="{CE7CECE6-0C13-4EC6-9E51-5ED6FF44B5D9}" type="presParOf" srcId="{95B269F1-C8BE-4794-83C9-409025CF34D5}" destId="{8BEBAFDE-FD06-4459-8D78-935348C75E49}" srcOrd="0" destOrd="0" presId="urn:microsoft.com/office/officeart/2005/8/layout/hierarchy1"/>
    <dgm:cxn modelId="{EF82F6B9-E7FA-4376-A754-220635884AF6}" type="presParOf" srcId="{8BEBAFDE-FD06-4459-8D78-935348C75E49}" destId="{5C04B59D-0CE1-4276-BB71-50F608F30CF3}" srcOrd="0" destOrd="0" presId="urn:microsoft.com/office/officeart/2005/8/layout/hierarchy1"/>
    <dgm:cxn modelId="{BD30572A-4E24-4B2C-B8A3-DA0876573299}" type="presParOf" srcId="{5C04B59D-0CE1-4276-BB71-50F608F30CF3}" destId="{60C45D72-6A04-4EBF-9156-BBFA60BDBBDA}" srcOrd="0" destOrd="0" presId="urn:microsoft.com/office/officeart/2005/8/layout/hierarchy1"/>
    <dgm:cxn modelId="{44E058AC-10EE-4AFF-978E-77C94F211B53}" type="presParOf" srcId="{5C04B59D-0CE1-4276-BB71-50F608F30CF3}" destId="{B8EF8EFC-4192-4646-AC58-B3BFD6D58979}" srcOrd="1" destOrd="0" presId="urn:microsoft.com/office/officeart/2005/8/layout/hierarchy1"/>
    <dgm:cxn modelId="{EA3F3A14-4B4A-448D-A323-F29034EFB8E0}" type="presParOf" srcId="{8BEBAFDE-FD06-4459-8D78-935348C75E49}" destId="{5D095BB1-2804-4D5F-8222-0CFAA32C3FF6}" srcOrd="1" destOrd="0" presId="urn:microsoft.com/office/officeart/2005/8/layout/hierarchy1"/>
    <dgm:cxn modelId="{DCDBA6B1-97BC-43FF-A40A-CA89AAE12B48}" type="presParOf" srcId="{5D095BB1-2804-4D5F-8222-0CFAA32C3FF6}" destId="{3F221807-3355-4F3A-8A6A-086B8131A1CB}" srcOrd="0" destOrd="0" presId="urn:microsoft.com/office/officeart/2005/8/layout/hierarchy1"/>
    <dgm:cxn modelId="{2DA7781A-AB91-48E4-A3BE-329FD923BF74}" type="presParOf" srcId="{5D095BB1-2804-4D5F-8222-0CFAA32C3FF6}" destId="{AD715EE0-688F-4D50-99F4-B4A4F2BB898A}" srcOrd="1" destOrd="0" presId="urn:microsoft.com/office/officeart/2005/8/layout/hierarchy1"/>
    <dgm:cxn modelId="{B11C5651-4E4B-4FEE-9BB3-265D7CEEEF45}" type="presParOf" srcId="{AD715EE0-688F-4D50-99F4-B4A4F2BB898A}" destId="{56C347AC-322F-4934-BC4B-81C3EEFFB01C}" srcOrd="0" destOrd="0" presId="urn:microsoft.com/office/officeart/2005/8/layout/hierarchy1"/>
    <dgm:cxn modelId="{C5F64703-36F9-4619-9870-8F6B30691E7B}" type="presParOf" srcId="{56C347AC-322F-4934-BC4B-81C3EEFFB01C}" destId="{5C346146-5E90-4554-AAF9-C23F87641842}" srcOrd="0" destOrd="0" presId="urn:microsoft.com/office/officeart/2005/8/layout/hierarchy1"/>
    <dgm:cxn modelId="{CB3DC1CB-3DD1-4441-83D1-635816579FCC}" type="presParOf" srcId="{56C347AC-322F-4934-BC4B-81C3EEFFB01C}" destId="{D466F291-0399-40B2-B51D-7425C0B3AC02}" srcOrd="1" destOrd="0" presId="urn:microsoft.com/office/officeart/2005/8/layout/hierarchy1"/>
    <dgm:cxn modelId="{13F2D66F-61D8-4A4D-B8A8-A24ED8F7E327}" type="presParOf" srcId="{AD715EE0-688F-4D50-99F4-B4A4F2BB898A}" destId="{FA1BE486-A0E8-4ED9-87AC-CFDB11C52F6A}" srcOrd="1" destOrd="0" presId="urn:microsoft.com/office/officeart/2005/8/layout/hierarchy1"/>
    <dgm:cxn modelId="{422E0EE9-D92D-4A45-8C24-7F605206FC10}" type="presParOf" srcId="{FA1BE486-A0E8-4ED9-87AC-CFDB11C52F6A}" destId="{CC7E12D7-DB4C-4CAD-98DA-4B3A87D28BAC}" srcOrd="0" destOrd="0" presId="urn:microsoft.com/office/officeart/2005/8/layout/hierarchy1"/>
    <dgm:cxn modelId="{868B6FF2-4587-45B5-B06C-0F77F8BA03BE}" type="presParOf" srcId="{FA1BE486-A0E8-4ED9-87AC-CFDB11C52F6A}" destId="{3935528B-6E4B-44AB-8FA6-04BC6DC37063}" srcOrd="1" destOrd="0" presId="urn:microsoft.com/office/officeart/2005/8/layout/hierarchy1"/>
    <dgm:cxn modelId="{92D2C778-85DD-44D1-A612-E8593A53207B}" type="presParOf" srcId="{3935528B-6E4B-44AB-8FA6-04BC6DC37063}" destId="{1FB5574C-F44F-4BD0-88BC-A9E380190D0B}" srcOrd="0" destOrd="0" presId="urn:microsoft.com/office/officeart/2005/8/layout/hierarchy1"/>
    <dgm:cxn modelId="{64D55D1E-9FA0-4387-A657-02BDCF097A98}" type="presParOf" srcId="{1FB5574C-F44F-4BD0-88BC-A9E380190D0B}" destId="{CB78D2E6-1B13-4616-A84E-CA26D4AE0C70}" srcOrd="0" destOrd="0" presId="urn:microsoft.com/office/officeart/2005/8/layout/hierarchy1"/>
    <dgm:cxn modelId="{FBA68C3C-F911-4C92-900F-380E16F670A7}" type="presParOf" srcId="{1FB5574C-F44F-4BD0-88BC-A9E380190D0B}" destId="{2BCFB14F-4570-45DD-A3FC-6C81F04CE16A}" srcOrd="1" destOrd="0" presId="urn:microsoft.com/office/officeart/2005/8/layout/hierarchy1"/>
    <dgm:cxn modelId="{D25C930D-91FB-4791-B69A-3F336878BF29}" type="presParOf" srcId="{3935528B-6E4B-44AB-8FA6-04BC6DC37063}" destId="{FE8E5FDD-4653-4C2E-9A93-D8FA19DC386A}" srcOrd="1" destOrd="0" presId="urn:microsoft.com/office/officeart/2005/8/layout/hierarchy1"/>
    <dgm:cxn modelId="{F32461A3-E97D-412A-98B8-7EE84E95F38F}" type="presParOf" srcId="{FE8E5FDD-4653-4C2E-9A93-D8FA19DC386A}" destId="{7CD7717C-CE6C-4A6E-822A-4EDC5645DB29}" srcOrd="0" destOrd="0" presId="urn:microsoft.com/office/officeart/2005/8/layout/hierarchy1"/>
    <dgm:cxn modelId="{889E953F-EA12-4593-AF4C-5D233752778D}" type="presParOf" srcId="{FE8E5FDD-4653-4C2E-9A93-D8FA19DC386A}" destId="{2384536A-F1FC-4631-8EE4-AD3DFE0F5B52}" srcOrd="1" destOrd="0" presId="urn:microsoft.com/office/officeart/2005/8/layout/hierarchy1"/>
    <dgm:cxn modelId="{9228E807-4883-4D1C-9585-7418697EA79C}" type="presParOf" srcId="{2384536A-F1FC-4631-8EE4-AD3DFE0F5B52}" destId="{A28A644A-5E11-491B-B2C1-919BCA170D72}" srcOrd="0" destOrd="0" presId="urn:microsoft.com/office/officeart/2005/8/layout/hierarchy1"/>
    <dgm:cxn modelId="{D9B73459-C4DE-41B6-BBB6-D14B009FFF4D}" type="presParOf" srcId="{A28A644A-5E11-491B-B2C1-919BCA170D72}" destId="{EEBD2811-12D4-45D4-B4FD-D3052E372C62}" srcOrd="0" destOrd="0" presId="urn:microsoft.com/office/officeart/2005/8/layout/hierarchy1"/>
    <dgm:cxn modelId="{389EF0F9-1E94-4F06-889E-F8505D51BF3F}" type="presParOf" srcId="{A28A644A-5E11-491B-B2C1-919BCA170D72}" destId="{85315BDE-5717-4C5F-BF8F-9E9328D210D1}" srcOrd="1" destOrd="0" presId="urn:microsoft.com/office/officeart/2005/8/layout/hierarchy1"/>
    <dgm:cxn modelId="{7BFA4DED-B180-417F-B1F2-EBCAE8CBB488}" type="presParOf" srcId="{2384536A-F1FC-4631-8EE4-AD3DFE0F5B52}" destId="{0898D646-63D9-4992-BDCC-A49C883AC346}" srcOrd="1" destOrd="0" presId="urn:microsoft.com/office/officeart/2005/8/layout/hierarchy1"/>
    <dgm:cxn modelId="{D2AEB6E5-EAD9-456F-84DC-FC290931DC11}" type="presParOf" srcId="{0898D646-63D9-4992-BDCC-A49C883AC346}" destId="{E101B8D7-3C55-4A80-B7F8-C1DACBF735CF}" srcOrd="0" destOrd="0" presId="urn:microsoft.com/office/officeart/2005/8/layout/hierarchy1"/>
    <dgm:cxn modelId="{180984D0-91FE-4C9E-A72D-9167E9093A7C}" type="presParOf" srcId="{0898D646-63D9-4992-BDCC-A49C883AC346}" destId="{330F17C7-10BD-493E-8DD8-8DC24DBCA431}" srcOrd="1" destOrd="0" presId="urn:microsoft.com/office/officeart/2005/8/layout/hierarchy1"/>
    <dgm:cxn modelId="{18E6E3FC-E3C8-4A17-BBD6-3079073B05BC}" type="presParOf" srcId="{330F17C7-10BD-493E-8DD8-8DC24DBCA431}" destId="{D50D2D6B-7360-4409-959E-27301B03050A}" srcOrd="0" destOrd="0" presId="urn:microsoft.com/office/officeart/2005/8/layout/hierarchy1"/>
    <dgm:cxn modelId="{AEE2BFA1-C7F1-43E4-938F-C303E7401DF5}" type="presParOf" srcId="{D50D2D6B-7360-4409-959E-27301B03050A}" destId="{97266FB1-B336-4A93-8FD9-1F38A9C7DEA4}" srcOrd="0" destOrd="0" presId="urn:microsoft.com/office/officeart/2005/8/layout/hierarchy1"/>
    <dgm:cxn modelId="{EFEFAFB5-5439-4C6A-8A59-C0281034B3CF}" type="presParOf" srcId="{D50D2D6B-7360-4409-959E-27301B03050A}" destId="{229046F6-A465-437E-B190-4CD5CD2EA946}" srcOrd="1" destOrd="0" presId="urn:microsoft.com/office/officeart/2005/8/layout/hierarchy1"/>
    <dgm:cxn modelId="{24CFB302-3636-4DA3-B0D3-EBC2FF5CFE5D}" type="presParOf" srcId="{330F17C7-10BD-493E-8DD8-8DC24DBCA431}" destId="{F5EB2291-4179-40BE-9274-DD2223FD6B87}" srcOrd="1" destOrd="0" presId="urn:microsoft.com/office/officeart/2005/8/layout/hierarchy1"/>
    <dgm:cxn modelId="{A03798DF-2372-44F3-ACB5-D9B6CB861504}" type="presParOf" srcId="{F5EB2291-4179-40BE-9274-DD2223FD6B87}" destId="{C138D564-74B9-4546-9AF5-784355DC1A7B}" srcOrd="0" destOrd="0" presId="urn:microsoft.com/office/officeart/2005/8/layout/hierarchy1"/>
    <dgm:cxn modelId="{1580C1CA-64DD-4EEB-90A3-D8E1DD2232CF}" type="presParOf" srcId="{F5EB2291-4179-40BE-9274-DD2223FD6B87}" destId="{2936EEA3-A7EF-4B7D-9EC1-C3A4624CBF94}" srcOrd="1" destOrd="0" presId="urn:microsoft.com/office/officeart/2005/8/layout/hierarchy1"/>
    <dgm:cxn modelId="{D3B52CCE-491E-4113-A63F-D53ADC80A7F8}" type="presParOf" srcId="{2936EEA3-A7EF-4B7D-9EC1-C3A4624CBF94}" destId="{719FD5DA-D766-46AA-9F58-7182D0FBC674}" srcOrd="0" destOrd="0" presId="urn:microsoft.com/office/officeart/2005/8/layout/hierarchy1"/>
    <dgm:cxn modelId="{6B205FBC-E627-4318-BE9B-0A7642D4ECA4}" type="presParOf" srcId="{719FD5DA-D766-46AA-9F58-7182D0FBC674}" destId="{816CD6E8-C03D-41D7-9017-D244E70ED152}" srcOrd="0" destOrd="0" presId="urn:microsoft.com/office/officeart/2005/8/layout/hierarchy1"/>
    <dgm:cxn modelId="{9229B631-ED0F-4B13-A8B8-B71D42211664}" type="presParOf" srcId="{719FD5DA-D766-46AA-9F58-7182D0FBC674}" destId="{90D82A3A-ACD0-42BB-9EE6-B3E196778358}" srcOrd="1" destOrd="0" presId="urn:microsoft.com/office/officeart/2005/8/layout/hierarchy1"/>
    <dgm:cxn modelId="{B208B18F-2F01-4F42-B135-73D0DFBC77A4}" type="presParOf" srcId="{2936EEA3-A7EF-4B7D-9EC1-C3A4624CBF94}" destId="{6CEE4E08-BD1D-466B-A6E8-32AA3A28F56A}" srcOrd="1" destOrd="0" presId="urn:microsoft.com/office/officeart/2005/8/layout/hierarchy1"/>
    <dgm:cxn modelId="{10C80C65-EF37-4C4B-9FF8-EB5DA4B727F3}" type="presParOf" srcId="{6CEE4E08-BD1D-466B-A6E8-32AA3A28F56A}" destId="{64A9E199-330A-40AF-BA0D-708CF215E08A}" srcOrd="0" destOrd="0" presId="urn:microsoft.com/office/officeart/2005/8/layout/hierarchy1"/>
    <dgm:cxn modelId="{BD601E3B-BB0C-4D43-91BD-BAD2DE7566D2}" type="presParOf" srcId="{6CEE4E08-BD1D-466B-A6E8-32AA3A28F56A}" destId="{9B2F202D-6B17-40A8-9181-32290AF0392E}" srcOrd="1" destOrd="0" presId="urn:microsoft.com/office/officeart/2005/8/layout/hierarchy1"/>
    <dgm:cxn modelId="{99D45376-B72A-4560-A8C0-BC7973168112}" type="presParOf" srcId="{9B2F202D-6B17-40A8-9181-32290AF0392E}" destId="{16996D15-5411-4B6E-B2EB-8E2B7B53CAC6}" srcOrd="0" destOrd="0" presId="urn:microsoft.com/office/officeart/2005/8/layout/hierarchy1"/>
    <dgm:cxn modelId="{C2FCE1D0-D0D2-425E-AACC-240D64DEAF39}" type="presParOf" srcId="{16996D15-5411-4B6E-B2EB-8E2B7B53CAC6}" destId="{7948F8CB-6DF9-4E39-A02C-EF0230FC7A42}" srcOrd="0" destOrd="0" presId="urn:microsoft.com/office/officeart/2005/8/layout/hierarchy1"/>
    <dgm:cxn modelId="{326EB8F6-A6AC-4096-99EC-1D0909F28A3F}" type="presParOf" srcId="{16996D15-5411-4B6E-B2EB-8E2B7B53CAC6}" destId="{7EBE8F18-AE7F-4F3F-99B2-9EFA7DC7C3F6}" srcOrd="1" destOrd="0" presId="urn:microsoft.com/office/officeart/2005/8/layout/hierarchy1"/>
    <dgm:cxn modelId="{426384B0-6D17-4E51-867C-5D7405BF6514}" type="presParOf" srcId="{9B2F202D-6B17-40A8-9181-32290AF0392E}" destId="{EA5923D0-DFD9-4A86-B054-DE0CBE385897}" srcOrd="1" destOrd="0" presId="urn:microsoft.com/office/officeart/2005/8/layout/hierarchy1"/>
    <dgm:cxn modelId="{967CE40A-19A0-4E8A-ADFC-13384386096E}" type="presParOf" srcId="{FA1BE486-A0E8-4ED9-87AC-CFDB11C52F6A}" destId="{BA6802A5-DA9C-4650-8D8E-318F62DE0801}" srcOrd="2" destOrd="0" presId="urn:microsoft.com/office/officeart/2005/8/layout/hierarchy1"/>
    <dgm:cxn modelId="{BEB668DA-17E7-47DD-8FBE-29CE18B5FF17}" type="presParOf" srcId="{FA1BE486-A0E8-4ED9-87AC-CFDB11C52F6A}" destId="{2699F189-1D4A-4E96-8F2B-B1C49E053504}" srcOrd="3" destOrd="0" presId="urn:microsoft.com/office/officeart/2005/8/layout/hierarchy1"/>
    <dgm:cxn modelId="{C36B6DD0-0183-4D2F-8DEC-78F0B7A82D2E}" type="presParOf" srcId="{2699F189-1D4A-4E96-8F2B-B1C49E053504}" destId="{F3D5FA80-AAB8-4835-BFF8-D949D7CA8EAC}" srcOrd="0" destOrd="0" presId="urn:microsoft.com/office/officeart/2005/8/layout/hierarchy1"/>
    <dgm:cxn modelId="{54991C3F-0711-4718-BC03-4EF78836ECCF}" type="presParOf" srcId="{F3D5FA80-AAB8-4835-BFF8-D949D7CA8EAC}" destId="{2B0A28B4-C1B6-4044-8421-0FE747C2B5CE}" srcOrd="0" destOrd="0" presId="urn:microsoft.com/office/officeart/2005/8/layout/hierarchy1"/>
    <dgm:cxn modelId="{9C4ABCA5-347E-42AB-ACBB-71C71C351FCF}" type="presParOf" srcId="{F3D5FA80-AAB8-4835-BFF8-D949D7CA8EAC}" destId="{CAE90FA7-1B72-463D-A590-5C76C19A3F77}" srcOrd="1" destOrd="0" presId="urn:microsoft.com/office/officeart/2005/8/layout/hierarchy1"/>
    <dgm:cxn modelId="{F2FB8823-208F-47E7-8F5A-6EF0FFCFE55B}" type="presParOf" srcId="{2699F189-1D4A-4E96-8F2B-B1C49E053504}" destId="{50F67D9B-DE6F-4BFD-B54B-705B28D03676}" srcOrd="1" destOrd="0" presId="urn:microsoft.com/office/officeart/2005/8/layout/hierarchy1"/>
    <dgm:cxn modelId="{A7079D0C-B9C1-4ACC-A3C6-2A4CFF5FF235}" type="presParOf" srcId="{50F67D9B-DE6F-4BFD-B54B-705B28D03676}" destId="{6BEDBB91-66C1-4158-A551-A555F5441A3B}" srcOrd="0" destOrd="0" presId="urn:microsoft.com/office/officeart/2005/8/layout/hierarchy1"/>
    <dgm:cxn modelId="{93B282DE-6668-4338-988D-FC218ABE0E1B}" type="presParOf" srcId="{50F67D9B-DE6F-4BFD-B54B-705B28D03676}" destId="{7ED2ACC2-FC1B-4178-87B1-D572BE6B245B}" srcOrd="1" destOrd="0" presId="urn:microsoft.com/office/officeart/2005/8/layout/hierarchy1"/>
    <dgm:cxn modelId="{7741FE4F-C5FB-4D58-BE78-6D6A068620C7}" type="presParOf" srcId="{7ED2ACC2-FC1B-4178-87B1-D572BE6B245B}" destId="{810AB7A1-E770-4DCD-A474-2F9D78E7B030}" srcOrd="0" destOrd="0" presId="urn:microsoft.com/office/officeart/2005/8/layout/hierarchy1"/>
    <dgm:cxn modelId="{CD35F640-F06C-43E4-A380-EB8CCBFF2618}" type="presParOf" srcId="{810AB7A1-E770-4DCD-A474-2F9D78E7B030}" destId="{D75B6A61-98BF-43CC-868B-127EE40A670A}" srcOrd="0" destOrd="0" presId="urn:microsoft.com/office/officeart/2005/8/layout/hierarchy1"/>
    <dgm:cxn modelId="{D6EB0EFC-474A-4971-8ADC-4685D5E30017}" type="presParOf" srcId="{810AB7A1-E770-4DCD-A474-2F9D78E7B030}" destId="{0EE41B16-E7FC-4948-9818-521DAEABA95F}" srcOrd="1" destOrd="0" presId="urn:microsoft.com/office/officeart/2005/8/layout/hierarchy1"/>
    <dgm:cxn modelId="{ADD2F585-6D86-40ED-AB92-3BDCF8585F05}" type="presParOf" srcId="{7ED2ACC2-FC1B-4178-87B1-D572BE6B245B}" destId="{562E7A7E-92FF-4A15-836A-69B7CDF9C004}" srcOrd="1" destOrd="0" presId="urn:microsoft.com/office/officeart/2005/8/layout/hierarchy1"/>
    <dgm:cxn modelId="{A2909E26-E018-48AD-B3BC-FAEA2FCD864F}" type="presParOf" srcId="{562E7A7E-92FF-4A15-836A-69B7CDF9C004}" destId="{96E31EF7-1C0C-4C6B-BCC2-6C7EE0C85752}" srcOrd="0" destOrd="0" presId="urn:microsoft.com/office/officeart/2005/8/layout/hierarchy1"/>
    <dgm:cxn modelId="{940D4EC1-16E0-48CC-A897-5013A99C0120}" type="presParOf" srcId="{562E7A7E-92FF-4A15-836A-69B7CDF9C004}" destId="{23134E7A-FC32-494D-BC02-70E99831473D}" srcOrd="1" destOrd="0" presId="urn:microsoft.com/office/officeart/2005/8/layout/hierarchy1"/>
    <dgm:cxn modelId="{70DB3C5A-98C7-4815-9873-A00DA93D5D64}" type="presParOf" srcId="{23134E7A-FC32-494D-BC02-70E99831473D}" destId="{BE7BAB36-07A9-4664-AE8E-6E65360FEF43}" srcOrd="0" destOrd="0" presId="urn:microsoft.com/office/officeart/2005/8/layout/hierarchy1"/>
    <dgm:cxn modelId="{55368735-3564-4C93-9D25-16DDA25DA817}" type="presParOf" srcId="{BE7BAB36-07A9-4664-AE8E-6E65360FEF43}" destId="{D7230E4E-290A-4718-8734-C8830184DA2A}" srcOrd="0" destOrd="0" presId="urn:microsoft.com/office/officeart/2005/8/layout/hierarchy1"/>
    <dgm:cxn modelId="{2CBCBA88-2AE1-437D-9569-FC93CCD20AFD}" type="presParOf" srcId="{BE7BAB36-07A9-4664-AE8E-6E65360FEF43}" destId="{1DA05C53-C1E7-4074-A524-2F65E240AFFC}" srcOrd="1" destOrd="0" presId="urn:microsoft.com/office/officeart/2005/8/layout/hierarchy1"/>
    <dgm:cxn modelId="{9ED74CB4-86D1-4557-B520-40C7F734D161}" type="presParOf" srcId="{23134E7A-FC32-494D-BC02-70E99831473D}" destId="{1E0BDC37-EA69-4D67-91B0-C94A7DD1B445}" srcOrd="1" destOrd="0" presId="urn:microsoft.com/office/officeart/2005/8/layout/hierarchy1"/>
    <dgm:cxn modelId="{552169F6-45DA-490C-A553-534519E84EB6}" type="presParOf" srcId="{1E0BDC37-EA69-4D67-91B0-C94A7DD1B445}" destId="{DCEE7E62-7A81-416C-9BF6-2D5D5CBD4DF9}" srcOrd="0" destOrd="0" presId="urn:microsoft.com/office/officeart/2005/8/layout/hierarchy1"/>
    <dgm:cxn modelId="{8B436EFB-DCF8-4F1E-AE35-382F762F0909}" type="presParOf" srcId="{1E0BDC37-EA69-4D67-91B0-C94A7DD1B445}" destId="{C78F0A6C-56F7-430A-A4A1-2138F8AEBE66}" srcOrd="1" destOrd="0" presId="urn:microsoft.com/office/officeart/2005/8/layout/hierarchy1"/>
    <dgm:cxn modelId="{EF879D44-7AB6-4A86-8953-13BAE9FCC9A5}" type="presParOf" srcId="{C78F0A6C-56F7-430A-A4A1-2138F8AEBE66}" destId="{5470C094-90F6-4A60-A840-FFEA078373D9}" srcOrd="0" destOrd="0" presId="urn:microsoft.com/office/officeart/2005/8/layout/hierarchy1"/>
    <dgm:cxn modelId="{66269C17-A498-4D5A-BA0B-3BA02C3710D0}" type="presParOf" srcId="{5470C094-90F6-4A60-A840-FFEA078373D9}" destId="{14C21079-18D8-4F32-97C6-C45A4C4110AE}" srcOrd="0" destOrd="0" presId="urn:microsoft.com/office/officeart/2005/8/layout/hierarchy1"/>
    <dgm:cxn modelId="{4C823F0D-4339-4B7F-A61E-0316F8D6BF09}" type="presParOf" srcId="{5470C094-90F6-4A60-A840-FFEA078373D9}" destId="{AB59E76B-C4AA-4B45-BA10-B8838EC1CA1C}" srcOrd="1" destOrd="0" presId="urn:microsoft.com/office/officeart/2005/8/layout/hierarchy1"/>
    <dgm:cxn modelId="{65456ED7-6AED-4C09-83E6-FD50E8E33F95}" type="presParOf" srcId="{C78F0A6C-56F7-430A-A4A1-2138F8AEBE66}" destId="{5591CBAF-76C6-46BE-B6D4-B1F4B708D372}" srcOrd="1" destOrd="0" presId="urn:microsoft.com/office/officeart/2005/8/layout/hierarchy1"/>
    <dgm:cxn modelId="{7217CFB3-ECBC-44EE-9183-E3E6CE11D216}" type="presParOf" srcId="{FA1BE486-A0E8-4ED9-87AC-CFDB11C52F6A}" destId="{46F04141-A034-4192-B59F-AF13056C222C}" srcOrd="4" destOrd="0" presId="urn:microsoft.com/office/officeart/2005/8/layout/hierarchy1"/>
    <dgm:cxn modelId="{885640D4-3B5E-4BB1-9C4C-029BC010D111}" type="presParOf" srcId="{FA1BE486-A0E8-4ED9-87AC-CFDB11C52F6A}" destId="{58D3BB42-5B72-438C-AE4E-E563984C0448}" srcOrd="5" destOrd="0" presId="urn:microsoft.com/office/officeart/2005/8/layout/hierarchy1"/>
    <dgm:cxn modelId="{27E8512F-87C8-48ED-9106-8B89CEC029FE}" type="presParOf" srcId="{58D3BB42-5B72-438C-AE4E-E563984C0448}" destId="{0B426694-5E0A-4C9F-AE1E-A6A81C73CCC0}" srcOrd="0" destOrd="0" presId="urn:microsoft.com/office/officeart/2005/8/layout/hierarchy1"/>
    <dgm:cxn modelId="{07DB2B5A-B7A6-444B-8F4B-044AC96C94A4}" type="presParOf" srcId="{0B426694-5E0A-4C9F-AE1E-A6A81C73CCC0}" destId="{1D74CF55-7AC0-4BBD-8081-2A1318EDC2AE}" srcOrd="0" destOrd="0" presId="urn:microsoft.com/office/officeart/2005/8/layout/hierarchy1"/>
    <dgm:cxn modelId="{927B2DCD-8FB1-4764-9078-D0E1F5BC2BC8}" type="presParOf" srcId="{0B426694-5E0A-4C9F-AE1E-A6A81C73CCC0}" destId="{DCDE70E2-CFC3-4A3F-9C05-3C886EFFF49A}" srcOrd="1" destOrd="0" presId="urn:microsoft.com/office/officeart/2005/8/layout/hierarchy1"/>
    <dgm:cxn modelId="{B8730F61-FAB9-45BB-A96D-9EC8E148ED0F}" type="presParOf" srcId="{58D3BB42-5B72-438C-AE4E-E563984C0448}" destId="{84776F04-CA92-44C4-92D2-D5F2B58CA373}" srcOrd="1" destOrd="0" presId="urn:microsoft.com/office/officeart/2005/8/layout/hierarchy1"/>
    <dgm:cxn modelId="{8931F328-ECFA-4CCE-A752-21D6E3DE0B5B}" type="presParOf" srcId="{84776F04-CA92-44C4-92D2-D5F2B58CA373}" destId="{AE681DE9-4D1A-4619-BF3C-45476547E6C4}" srcOrd="0" destOrd="0" presId="urn:microsoft.com/office/officeart/2005/8/layout/hierarchy1"/>
    <dgm:cxn modelId="{47322FE5-937F-4940-BA41-76F3215189FC}" type="presParOf" srcId="{84776F04-CA92-44C4-92D2-D5F2B58CA373}" destId="{6D74E35A-1ED2-433D-B73D-6C0CAEB239CC}" srcOrd="1" destOrd="0" presId="urn:microsoft.com/office/officeart/2005/8/layout/hierarchy1"/>
    <dgm:cxn modelId="{ED77B1FD-23E6-4198-9E1F-4AAD18CA9AC2}" type="presParOf" srcId="{6D74E35A-1ED2-433D-B73D-6C0CAEB239CC}" destId="{5C7F770B-1C67-4330-ADC9-3FAEB367E6AC}" srcOrd="0" destOrd="0" presId="urn:microsoft.com/office/officeart/2005/8/layout/hierarchy1"/>
    <dgm:cxn modelId="{05ABED24-8F3E-4E34-8936-64696F9CDF91}" type="presParOf" srcId="{5C7F770B-1C67-4330-ADC9-3FAEB367E6AC}" destId="{5AEF0C59-04E4-435F-8E6A-F9CCB19166B8}" srcOrd="0" destOrd="0" presId="urn:microsoft.com/office/officeart/2005/8/layout/hierarchy1"/>
    <dgm:cxn modelId="{C43A4C86-70E8-48CA-9709-FD729F63C306}" type="presParOf" srcId="{5C7F770B-1C67-4330-ADC9-3FAEB367E6AC}" destId="{F25FE1FB-1A89-4C1D-B2A4-F08404405D82}" srcOrd="1" destOrd="0" presId="urn:microsoft.com/office/officeart/2005/8/layout/hierarchy1"/>
    <dgm:cxn modelId="{1E86BA56-3C0B-4460-9A00-05187B141624}" type="presParOf" srcId="{6D74E35A-1ED2-433D-B73D-6C0CAEB239CC}" destId="{9AED8894-8F68-4820-828A-CE1AFF927A8D}" srcOrd="1" destOrd="0" presId="urn:microsoft.com/office/officeart/2005/8/layout/hierarchy1"/>
    <dgm:cxn modelId="{B9B533EA-9E2F-465F-A776-2C2BF02E1E6A}" type="presParOf" srcId="{FA1BE486-A0E8-4ED9-87AC-CFDB11C52F6A}" destId="{720C4B9B-97EE-4BC1-92B6-34E18CEF76B5}" srcOrd="6" destOrd="0" presId="urn:microsoft.com/office/officeart/2005/8/layout/hierarchy1"/>
    <dgm:cxn modelId="{1C82D3E1-32BD-4E1F-8B2E-7C1C31B850BF}" type="presParOf" srcId="{FA1BE486-A0E8-4ED9-87AC-CFDB11C52F6A}" destId="{E63FD102-A406-49D8-A084-1B33837C55C9}" srcOrd="7" destOrd="0" presId="urn:microsoft.com/office/officeart/2005/8/layout/hierarchy1"/>
    <dgm:cxn modelId="{6E00EC43-24FE-4CBA-87CA-C2D7F90F6BCA}" type="presParOf" srcId="{E63FD102-A406-49D8-A084-1B33837C55C9}" destId="{AF74CAC8-AFE9-4CE2-8AAF-2BC690E9BFD1}" srcOrd="0" destOrd="0" presId="urn:microsoft.com/office/officeart/2005/8/layout/hierarchy1"/>
    <dgm:cxn modelId="{533272AE-66CF-4519-ADBD-65E4E43320AD}" type="presParOf" srcId="{AF74CAC8-AFE9-4CE2-8AAF-2BC690E9BFD1}" destId="{95D18450-6989-44B9-8CE4-E5C6317B877B}" srcOrd="0" destOrd="0" presId="urn:microsoft.com/office/officeart/2005/8/layout/hierarchy1"/>
    <dgm:cxn modelId="{744AFFF7-9A87-41B4-AEED-765B9F84EB52}" type="presParOf" srcId="{AF74CAC8-AFE9-4CE2-8AAF-2BC690E9BFD1}" destId="{9408DD40-1CC1-48B8-861C-B3D293CE27FB}" srcOrd="1" destOrd="0" presId="urn:microsoft.com/office/officeart/2005/8/layout/hierarchy1"/>
    <dgm:cxn modelId="{D1BF42D0-457E-482F-91F1-5F3E2C677B2C}" type="presParOf" srcId="{E63FD102-A406-49D8-A084-1B33837C55C9}" destId="{48743C5B-AC24-4EBD-BBD1-33F372923813}" srcOrd="1" destOrd="0" presId="urn:microsoft.com/office/officeart/2005/8/layout/hierarchy1"/>
    <dgm:cxn modelId="{57124E1D-E51B-4AE4-B546-DE7F7A9750E3}" type="presParOf" srcId="{48743C5B-AC24-4EBD-BBD1-33F372923813}" destId="{FE7AE656-5FEB-4B65-B637-18188886A4D6}" srcOrd="0" destOrd="0" presId="urn:microsoft.com/office/officeart/2005/8/layout/hierarchy1"/>
    <dgm:cxn modelId="{D5759E4B-CAF1-4F0E-B705-1E7AA656D4A1}" type="presParOf" srcId="{48743C5B-AC24-4EBD-BBD1-33F372923813}" destId="{ED08BAE8-AE6B-4006-8EAD-5C674AD9F479}" srcOrd="1" destOrd="0" presId="urn:microsoft.com/office/officeart/2005/8/layout/hierarchy1"/>
    <dgm:cxn modelId="{4F6792D1-3692-4364-9D68-22BBFE5477DF}" type="presParOf" srcId="{ED08BAE8-AE6B-4006-8EAD-5C674AD9F479}" destId="{E9F3EE50-83B5-44B0-A802-6D7CE3A1C780}" srcOrd="0" destOrd="0" presId="urn:microsoft.com/office/officeart/2005/8/layout/hierarchy1"/>
    <dgm:cxn modelId="{F6B4C4D9-E5A6-4B71-BBBC-8DB73C1491C8}" type="presParOf" srcId="{E9F3EE50-83B5-44B0-A802-6D7CE3A1C780}" destId="{ABB700C3-F80E-4CF5-A52D-B2932B6E340E}" srcOrd="0" destOrd="0" presId="urn:microsoft.com/office/officeart/2005/8/layout/hierarchy1"/>
    <dgm:cxn modelId="{610D6DD1-22BF-4E9C-A469-24A1A9CE65AF}" type="presParOf" srcId="{E9F3EE50-83B5-44B0-A802-6D7CE3A1C780}" destId="{06FA2637-6632-410E-B3F4-9BDAFDEC4BCF}" srcOrd="1" destOrd="0" presId="urn:microsoft.com/office/officeart/2005/8/layout/hierarchy1"/>
    <dgm:cxn modelId="{A1897748-3D32-462C-A428-080709229B5C}" type="presParOf" srcId="{ED08BAE8-AE6B-4006-8EAD-5C674AD9F479}" destId="{E3827CE1-DFAF-49D0-9AC3-8C4BB5ADFA36}" srcOrd="1" destOrd="0" presId="urn:microsoft.com/office/officeart/2005/8/layout/hierarchy1"/>
    <dgm:cxn modelId="{BC35B3CF-DE06-4523-99A9-2418C548B5FD}" type="presParOf" srcId="{E3827CE1-DFAF-49D0-9AC3-8C4BB5ADFA36}" destId="{5099E8BA-1FFC-429C-8B72-9928B96165EB}" srcOrd="0" destOrd="0" presId="urn:microsoft.com/office/officeart/2005/8/layout/hierarchy1"/>
    <dgm:cxn modelId="{71D2B463-A7A9-44CD-95F4-CAC16864212B}" type="presParOf" srcId="{E3827CE1-DFAF-49D0-9AC3-8C4BB5ADFA36}" destId="{82A232CE-33E7-4C20-870D-55301FEBF1B8}" srcOrd="1" destOrd="0" presId="urn:microsoft.com/office/officeart/2005/8/layout/hierarchy1"/>
    <dgm:cxn modelId="{D9A5504A-AE33-4ED4-8F5E-140873A2B49D}" type="presParOf" srcId="{82A232CE-33E7-4C20-870D-55301FEBF1B8}" destId="{217A2133-5501-407C-996D-8F614BD5A1D2}" srcOrd="0" destOrd="0" presId="urn:microsoft.com/office/officeart/2005/8/layout/hierarchy1"/>
    <dgm:cxn modelId="{A9245842-3656-4354-A422-67DBFA9C2331}" type="presParOf" srcId="{217A2133-5501-407C-996D-8F614BD5A1D2}" destId="{8E4E6C01-F225-4291-AA9C-A956CAC23F06}" srcOrd="0" destOrd="0" presId="urn:microsoft.com/office/officeart/2005/8/layout/hierarchy1"/>
    <dgm:cxn modelId="{0B179EEB-C5EF-4EDF-92EA-363F2D2649D1}" type="presParOf" srcId="{217A2133-5501-407C-996D-8F614BD5A1D2}" destId="{46AFA4E2-33DF-449C-96A3-1A7ED0F3FE8A}" srcOrd="1" destOrd="0" presId="urn:microsoft.com/office/officeart/2005/8/layout/hierarchy1"/>
    <dgm:cxn modelId="{1D48334A-90BF-4182-A6E3-19FEDA24BFD6}" type="presParOf" srcId="{82A232CE-33E7-4C20-870D-55301FEBF1B8}" destId="{4C22E4AE-1828-434E-AE25-A65924E85DB2}" srcOrd="1" destOrd="0" presId="urn:microsoft.com/office/officeart/2005/8/layout/hierarchy1"/>
    <dgm:cxn modelId="{BF23EAA0-6140-4A42-AB2F-9D10C7862800}" type="presParOf" srcId="{FA1BE486-A0E8-4ED9-87AC-CFDB11C52F6A}" destId="{6E71E4EC-260C-4BE1-95E5-2325DCE27735}" srcOrd="8" destOrd="0" presId="urn:microsoft.com/office/officeart/2005/8/layout/hierarchy1"/>
    <dgm:cxn modelId="{1A274CDD-758D-4E52-9A44-3FAB4D9AA5A8}" type="presParOf" srcId="{FA1BE486-A0E8-4ED9-87AC-CFDB11C52F6A}" destId="{4E5F85A4-87F5-4957-A984-EA987FDB1820}" srcOrd="9" destOrd="0" presId="urn:microsoft.com/office/officeart/2005/8/layout/hierarchy1"/>
    <dgm:cxn modelId="{99447EAC-2759-442E-AFFC-94F27C76451E}" type="presParOf" srcId="{4E5F85A4-87F5-4957-A984-EA987FDB1820}" destId="{3E2AD92E-ECF0-4D68-9AE6-F89ACEBC287A}" srcOrd="0" destOrd="0" presId="urn:microsoft.com/office/officeart/2005/8/layout/hierarchy1"/>
    <dgm:cxn modelId="{E122D622-17AD-4FDE-9B29-3AF3BBA08288}" type="presParOf" srcId="{3E2AD92E-ECF0-4D68-9AE6-F89ACEBC287A}" destId="{A103CB24-3E10-46D2-BA7D-1F84C6FFA18E}" srcOrd="0" destOrd="0" presId="urn:microsoft.com/office/officeart/2005/8/layout/hierarchy1"/>
    <dgm:cxn modelId="{C0FB6093-29F1-4CD2-AD7B-AB7167790000}" type="presParOf" srcId="{3E2AD92E-ECF0-4D68-9AE6-F89ACEBC287A}" destId="{BDDCE85C-84FC-4C39-89A9-849DF14C4C76}" srcOrd="1" destOrd="0" presId="urn:microsoft.com/office/officeart/2005/8/layout/hierarchy1"/>
    <dgm:cxn modelId="{FF71CE27-4169-439D-BA77-E24E24A957E6}" type="presParOf" srcId="{4E5F85A4-87F5-4957-A984-EA987FDB1820}" destId="{3A6DD0EB-276E-4972-B8CA-A2A87C1EB8A6}" srcOrd="1" destOrd="0" presId="urn:microsoft.com/office/officeart/2005/8/layout/hierarchy1"/>
    <dgm:cxn modelId="{48A98679-3F80-4D4B-82F6-B7D5A6037534}" type="presParOf" srcId="{3A6DD0EB-276E-4972-B8CA-A2A87C1EB8A6}" destId="{BDCA1FC5-3FE9-4E1C-BC95-CB5E2BBEB955}" srcOrd="0" destOrd="0" presId="urn:microsoft.com/office/officeart/2005/8/layout/hierarchy1"/>
    <dgm:cxn modelId="{99C6C3B8-4902-4D73-9D72-0223ABC369D6}" type="presParOf" srcId="{3A6DD0EB-276E-4972-B8CA-A2A87C1EB8A6}" destId="{999113DB-5199-4195-9D04-F207AD9B8A0E}" srcOrd="1" destOrd="0" presId="urn:microsoft.com/office/officeart/2005/8/layout/hierarchy1"/>
    <dgm:cxn modelId="{EE503642-3A9E-4CDD-A7A6-96AF4712A5B2}" type="presParOf" srcId="{999113DB-5199-4195-9D04-F207AD9B8A0E}" destId="{0318F25B-0F6F-43EB-9C73-6937806E47BE}" srcOrd="0" destOrd="0" presId="urn:microsoft.com/office/officeart/2005/8/layout/hierarchy1"/>
    <dgm:cxn modelId="{0EF050DF-D435-442C-BD89-9A7FD93BDBD2}" type="presParOf" srcId="{0318F25B-0F6F-43EB-9C73-6937806E47BE}" destId="{24256AE2-DC9D-48F2-ADE6-1C480F0041F8}" srcOrd="0" destOrd="0" presId="urn:microsoft.com/office/officeart/2005/8/layout/hierarchy1"/>
    <dgm:cxn modelId="{28C36154-87A3-4FEF-8AEC-4AFD5960EA6B}" type="presParOf" srcId="{0318F25B-0F6F-43EB-9C73-6937806E47BE}" destId="{D63A503B-F738-47BC-988E-4788D80CDF2D}" srcOrd="1" destOrd="0" presId="urn:microsoft.com/office/officeart/2005/8/layout/hierarchy1"/>
    <dgm:cxn modelId="{A098DEB2-3A9D-43A9-A140-112BE3E88037}" type="presParOf" srcId="{999113DB-5199-4195-9D04-F207AD9B8A0E}" destId="{BE8C9EC4-B0C8-4EE0-9C29-9EA0CC3B387B}" srcOrd="1" destOrd="0" presId="urn:microsoft.com/office/officeart/2005/8/layout/hierarchy1"/>
    <dgm:cxn modelId="{735BC15A-4C0E-4016-8602-B8AD116103CA}" type="presParOf" srcId="{FA1BE486-A0E8-4ED9-87AC-CFDB11C52F6A}" destId="{B8DC65D4-2811-48A0-BA06-BF787ECBFA77}" srcOrd="10" destOrd="0" presId="urn:microsoft.com/office/officeart/2005/8/layout/hierarchy1"/>
    <dgm:cxn modelId="{C21F01F1-794B-410C-A231-E4F73FDEC91D}" type="presParOf" srcId="{FA1BE486-A0E8-4ED9-87AC-CFDB11C52F6A}" destId="{DCD71FB5-2639-4E7A-BCF6-59E0AEFF2708}" srcOrd="11" destOrd="0" presId="urn:microsoft.com/office/officeart/2005/8/layout/hierarchy1"/>
    <dgm:cxn modelId="{957BE6BF-C5A7-4436-895B-2EA9019243E8}" type="presParOf" srcId="{DCD71FB5-2639-4E7A-BCF6-59E0AEFF2708}" destId="{4899CB1E-31EF-435A-AF97-31E1B41B65A8}" srcOrd="0" destOrd="0" presId="urn:microsoft.com/office/officeart/2005/8/layout/hierarchy1"/>
    <dgm:cxn modelId="{A486BE07-3C7B-40C4-9324-0E33E098B013}" type="presParOf" srcId="{4899CB1E-31EF-435A-AF97-31E1B41B65A8}" destId="{AB7D2E72-AA58-452C-B895-68E27153B410}" srcOrd="0" destOrd="0" presId="urn:microsoft.com/office/officeart/2005/8/layout/hierarchy1"/>
    <dgm:cxn modelId="{B58565FC-D661-4BEA-9AFA-ED67BB5A7A79}" type="presParOf" srcId="{4899CB1E-31EF-435A-AF97-31E1B41B65A8}" destId="{42AE65B7-D449-432E-9BAE-5CE23B085716}" srcOrd="1" destOrd="0" presId="urn:microsoft.com/office/officeart/2005/8/layout/hierarchy1"/>
    <dgm:cxn modelId="{7AB24CAD-81B6-48BF-A44A-7B69EB079206}" type="presParOf" srcId="{DCD71FB5-2639-4E7A-BCF6-59E0AEFF2708}" destId="{97CFD56C-0C9F-4C5F-98E1-6E8FD5FD1808}" srcOrd="1" destOrd="0" presId="urn:microsoft.com/office/officeart/2005/8/layout/hierarchy1"/>
    <dgm:cxn modelId="{F601263E-6C91-450E-A762-DB149AA74C03}" type="presParOf" srcId="{97CFD56C-0C9F-4C5F-98E1-6E8FD5FD1808}" destId="{05A1FFFB-427E-43CA-8DE1-B9BAD55DE1BA}" srcOrd="0" destOrd="0" presId="urn:microsoft.com/office/officeart/2005/8/layout/hierarchy1"/>
    <dgm:cxn modelId="{70C40765-715C-4B2F-837B-16AF34B6F1C0}" type="presParOf" srcId="{97CFD56C-0C9F-4C5F-98E1-6E8FD5FD1808}" destId="{89099A58-B306-49CC-9E96-5754908777F8}" srcOrd="1" destOrd="0" presId="urn:microsoft.com/office/officeart/2005/8/layout/hierarchy1"/>
    <dgm:cxn modelId="{CF2978F7-94CC-4BB5-8260-66C21337FB6C}" type="presParOf" srcId="{89099A58-B306-49CC-9E96-5754908777F8}" destId="{FD3145C3-F7FD-4CF4-8A59-AC54EBBF835B}" srcOrd="0" destOrd="0" presId="urn:microsoft.com/office/officeart/2005/8/layout/hierarchy1"/>
    <dgm:cxn modelId="{1537698A-C8B4-4911-BFBB-69A708DD001D}" type="presParOf" srcId="{FD3145C3-F7FD-4CF4-8A59-AC54EBBF835B}" destId="{62DA38D3-1018-41A4-BEE5-3654FA4D9F89}" srcOrd="0" destOrd="0" presId="urn:microsoft.com/office/officeart/2005/8/layout/hierarchy1"/>
    <dgm:cxn modelId="{8A76B6C7-6481-4FA0-A1CA-B95FC49C2FD7}" type="presParOf" srcId="{FD3145C3-F7FD-4CF4-8A59-AC54EBBF835B}" destId="{AC66F88B-C389-4803-8C96-BB372F9DB41C}" srcOrd="1" destOrd="0" presId="urn:microsoft.com/office/officeart/2005/8/layout/hierarchy1"/>
    <dgm:cxn modelId="{C554934D-FAC0-4A92-A5E1-8510E2CD8C3B}" type="presParOf" srcId="{89099A58-B306-49CC-9E96-5754908777F8}" destId="{E719E50E-E096-459B-A9E7-5CECA823E1E7}" srcOrd="1" destOrd="0" presId="urn:microsoft.com/office/officeart/2005/8/layout/hierarchy1"/>
    <dgm:cxn modelId="{8CFB7BDC-F01F-4469-988F-AEC2E6091BA7}" type="presParOf" srcId="{FA1BE486-A0E8-4ED9-87AC-CFDB11C52F6A}" destId="{31C33BC5-9183-4AF3-9D0C-6B218089A4D4}" srcOrd="12" destOrd="0" presId="urn:microsoft.com/office/officeart/2005/8/layout/hierarchy1"/>
    <dgm:cxn modelId="{22CB0904-50B2-4C5D-B5ED-947038D13E38}" type="presParOf" srcId="{FA1BE486-A0E8-4ED9-87AC-CFDB11C52F6A}" destId="{82977EC8-AC79-48A7-BC9A-DB9F771F2F78}" srcOrd="13" destOrd="0" presId="urn:microsoft.com/office/officeart/2005/8/layout/hierarchy1"/>
    <dgm:cxn modelId="{9CD661D7-1F5A-46BA-B001-779452F511D4}" type="presParOf" srcId="{82977EC8-AC79-48A7-BC9A-DB9F771F2F78}" destId="{E74C6B0D-E9AA-49FE-B170-8B19D66ABF61}" srcOrd="0" destOrd="0" presId="urn:microsoft.com/office/officeart/2005/8/layout/hierarchy1"/>
    <dgm:cxn modelId="{E4DDE64C-488C-4650-9C44-EF5FDC34BDA8}" type="presParOf" srcId="{E74C6B0D-E9AA-49FE-B170-8B19D66ABF61}" destId="{E43AF1B9-D907-4C08-8B34-CF59CCEE863F}" srcOrd="0" destOrd="0" presId="urn:microsoft.com/office/officeart/2005/8/layout/hierarchy1"/>
    <dgm:cxn modelId="{A4E9944B-A7E8-47C3-9B31-655F4AA00890}" type="presParOf" srcId="{E74C6B0D-E9AA-49FE-B170-8B19D66ABF61}" destId="{97509718-FC02-457F-93EE-E8104B532138}" srcOrd="1" destOrd="0" presId="urn:microsoft.com/office/officeart/2005/8/layout/hierarchy1"/>
    <dgm:cxn modelId="{4BE57D6F-3523-4E9E-986F-1B3A541835A2}" type="presParOf" srcId="{82977EC8-AC79-48A7-BC9A-DB9F771F2F78}" destId="{E39E125F-EA34-448A-BDF1-E8EA70353A2F}" srcOrd="1" destOrd="0" presId="urn:microsoft.com/office/officeart/2005/8/layout/hierarchy1"/>
    <dgm:cxn modelId="{7FE5418E-AECC-46E2-ADEA-2E2E5E2A5F67}" type="presParOf" srcId="{E39E125F-EA34-448A-BDF1-E8EA70353A2F}" destId="{EBF8802C-BD0D-4EF6-9CB6-5F994D619C75}" srcOrd="0" destOrd="0" presId="urn:microsoft.com/office/officeart/2005/8/layout/hierarchy1"/>
    <dgm:cxn modelId="{6E353908-36BF-44F7-BC7A-0362914DC7EC}" type="presParOf" srcId="{E39E125F-EA34-448A-BDF1-E8EA70353A2F}" destId="{0FF31DE1-965C-4D62-912B-BE5C4E5B6832}" srcOrd="1" destOrd="0" presId="urn:microsoft.com/office/officeart/2005/8/layout/hierarchy1"/>
    <dgm:cxn modelId="{46D83E8A-FACD-465A-93A0-9523072B190D}" type="presParOf" srcId="{0FF31DE1-965C-4D62-912B-BE5C4E5B6832}" destId="{65F178C7-2C76-4BEC-935B-EF5525BC5C69}" srcOrd="0" destOrd="0" presId="urn:microsoft.com/office/officeart/2005/8/layout/hierarchy1"/>
    <dgm:cxn modelId="{1EAF30A0-5BE7-4240-A951-05B1F6917A5E}" type="presParOf" srcId="{65F178C7-2C76-4BEC-935B-EF5525BC5C69}" destId="{6A52823E-70C8-40F0-9DED-CD0940DE947F}" srcOrd="0" destOrd="0" presId="urn:microsoft.com/office/officeart/2005/8/layout/hierarchy1"/>
    <dgm:cxn modelId="{4B4174BD-9D23-4DD8-969F-20AC70A6F75D}" type="presParOf" srcId="{65F178C7-2C76-4BEC-935B-EF5525BC5C69}" destId="{FDC15961-B750-4FAC-8EC9-32116222F0BF}" srcOrd="1" destOrd="0" presId="urn:microsoft.com/office/officeart/2005/8/layout/hierarchy1"/>
    <dgm:cxn modelId="{CE623283-3A2E-4907-A57C-964EF3F84783}" type="presParOf" srcId="{0FF31DE1-965C-4D62-912B-BE5C4E5B6832}" destId="{7DF0F298-C4E2-4496-8ECB-4F0C8F88D496}" srcOrd="1" destOrd="0" presId="urn:microsoft.com/office/officeart/2005/8/layout/hierarchy1"/>
    <dgm:cxn modelId="{1BBE6D67-8CBB-4FCA-A98A-76794D323727}" type="presParOf" srcId="{7DF0F298-C4E2-4496-8ECB-4F0C8F88D496}" destId="{86696202-1622-464F-826A-090BA9A8BF30}" srcOrd="0" destOrd="0" presId="urn:microsoft.com/office/officeart/2005/8/layout/hierarchy1"/>
    <dgm:cxn modelId="{5D2A5D26-6526-4347-860D-7308B2715B30}" type="presParOf" srcId="{7DF0F298-C4E2-4496-8ECB-4F0C8F88D496}" destId="{8406CC56-A0F1-40DE-8382-EB27EC92DA31}" srcOrd="1" destOrd="0" presId="urn:microsoft.com/office/officeart/2005/8/layout/hierarchy1"/>
    <dgm:cxn modelId="{5C40B6C2-3CBF-40AD-A36E-75377AEC7F54}" type="presParOf" srcId="{8406CC56-A0F1-40DE-8382-EB27EC92DA31}" destId="{D22F4CFB-6651-48DF-8C23-AF036AF4783E}" srcOrd="0" destOrd="0" presId="urn:microsoft.com/office/officeart/2005/8/layout/hierarchy1"/>
    <dgm:cxn modelId="{5EBE1F8C-4C38-41B5-B269-6D2606281AF2}" type="presParOf" srcId="{D22F4CFB-6651-48DF-8C23-AF036AF4783E}" destId="{6038BDC3-A21D-4774-B36B-66ABEEBFFFA5}" srcOrd="0" destOrd="0" presId="urn:microsoft.com/office/officeart/2005/8/layout/hierarchy1"/>
    <dgm:cxn modelId="{7C20C95B-2D37-4BC2-AD86-FF4E4E3E2E98}" type="presParOf" srcId="{D22F4CFB-6651-48DF-8C23-AF036AF4783E}" destId="{6182DA12-5AFD-4FD5-AB00-8CF589ACD633}" srcOrd="1" destOrd="0" presId="urn:microsoft.com/office/officeart/2005/8/layout/hierarchy1"/>
    <dgm:cxn modelId="{B294F598-472D-4FEC-9618-DEFB35D564D3}" type="presParOf" srcId="{8406CC56-A0F1-40DE-8382-EB27EC92DA31}" destId="{5C38C96E-4629-48CF-BFAC-059805F8574A}" srcOrd="1" destOrd="0" presId="urn:microsoft.com/office/officeart/2005/8/layout/hierarchy1"/>
    <dgm:cxn modelId="{AACA22A0-9559-4A93-9168-1C33FA1D63EC}" type="presParOf" srcId="{5C38C96E-4629-48CF-BFAC-059805F8574A}" destId="{7E33845E-2DA6-45B8-92E5-FF610DB15AEE}" srcOrd="0" destOrd="0" presId="urn:microsoft.com/office/officeart/2005/8/layout/hierarchy1"/>
    <dgm:cxn modelId="{A9390789-0AB5-44DA-A9EB-D68CAF0A9EDA}" type="presParOf" srcId="{5C38C96E-4629-48CF-BFAC-059805F8574A}" destId="{2742B59D-E5A8-4FD5-A5D2-7A481A774218}" srcOrd="1" destOrd="0" presId="urn:microsoft.com/office/officeart/2005/8/layout/hierarchy1"/>
    <dgm:cxn modelId="{48B14BFF-CAB5-4694-8EA8-55A2A6EBFE29}" type="presParOf" srcId="{2742B59D-E5A8-4FD5-A5D2-7A481A774218}" destId="{1A3ED14C-986E-4CF4-82E3-3F2AE77255D3}" srcOrd="0" destOrd="0" presId="urn:microsoft.com/office/officeart/2005/8/layout/hierarchy1"/>
    <dgm:cxn modelId="{5C6CE8F5-1C6B-4867-B871-6EF2D49C18E6}" type="presParOf" srcId="{1A3ED14C-986E-4CF4-82E3-3F2AE77255D3}" destId="{3A8A0C1C-9EE6-4869-A219-D9E75AB21AD8}" srcOrd="0" destOrd="0" presId="urn:microsoft.com/office/officeart/2005/8/layout/hierarchy1"/>
    <dgm:cxn modelId="{2C459C57-0526-4043-A033-5D89FA3C31B7}" type="presParOf" srcId="{1A3ED14C-986E-4CF4-82E3-3F2AE77255D3}" destId="{775302B6-8741-4244-8074-E85A67E1BF2E}" srcOrd="1" destOrd="0" presId="urn:microsoft.com/office/officeart/2005/8/layout/hierarchy1"/>
    <dgm:cxn modelId="{95795FB0-DFED-489D-A6B6-6BBF2E16F0C1}" type="presParOf" srcId="{2742B59D-E5A8-4FD5-A5D2-7A481A774218}" destId="{3C60F8D2-0CC9-45E4-9864-76D89936E595}" srcOrd="1" destOrd="0" presId="urn:microsoft.com/office/officeart/2005/8/layout/hierarchy1"/>
    <dgm:cxn modelId="{00DADAFE-9AE5-41E9-A134-837433E2AEA5}" type="presParOf" srcId="{3C60F8D2-0CC9-45E4-9864-76D89936E595}" destId="{6AD0F5DE-3782-4C3A-B562-E6CC69774A49}" srcOrd="0" destOrd="0" presId="urn:microsoft.com/office/officeart/2005/8/layout/hierarchy1"/>
    <dgm:cxn modelId="{7A80797A-D6AE-4615-8B73-63673D8A905D}" type="presParOf" srcId="{3C60F8D2-0CC9-45E4-9864-76D89936E595}" destId="{B7ABCC5D-6355-4B3A-B8C9-1182FA3816AB}" srcOrd="1" destOrd="0" presId="urn:microsoft.com/office/officeart/2005/8/layout/hierarchy1"/>
    <dgm:cxn modelId="{41671F9D-66EB-4F7B-9C13-79A578892FDE}" type="presParOf" srcId="{B7ABCC5D-6355-4B3A-B8C9-1182FA3816AB}" destId="{04E660EB-5CF0-4DEC-90BB-325722C71519}" srcOrd="0" destOrd="0" presId="urn:microsoft.com/office/officeart/2005/8/layout/hierarchy1"/>
    <dgm:cxn modelId="{68E6DADE-5F53-4D66-960C-57C49440F1A2}" type="presParOf" srcId="{04E660EB-5CF0-4DEC-90BB-325722C71519}" destId="{868E8812-18AB-4B77-BFCA-63B866246774}" srcOrd="0" destOrd="0" presId="urn:microsoft.com/office/officeart/2005/8/layout/hierarchy1"/>
    <dgm:cxn modelId="{5E247C0A-F586-4FE0-B142-36909AD0D57E}" type="presParOf" srcId="{04E660EB-5CF0-4DEC-90BB-325722C71519}" destId="{56100E5A-93C6-4688-AF3F-07A642F7DFCE}" srcOrd="1" destOrd="0" presId="urn:microsoft.com/office/officeart/2005/8/layout/hierarchy1"/>
    <dgm:cxn modelId="{39FF0D17-13CB-40E3-AF78-08CCD7CEF767}" type="presParOf" srcId="{B7ABCC5D-6355-4B3A-B8C9-1182FA3816AB}" destId="{62A0B054-C8A9-425D-AF93-3535F96FC1FD}" srcOrd="1" destOrd="0" presId="urn:microsoft.com/office/officeart/2005/8/layout/hierarchy1"/>
    <dgm:cxn modelId="{FB90DFB2-245F-4D5D-A0C8-A36AB6678D3F}" type="presParOf" srcId="{FA1BE486-A0E8-4ED9-87AC-CFDB11C52F6A}" destId="{DF8CDAF6-5652-4BB3-963E-C3735686C8A1}" srcOrd="14" destOrd="0" presId="urn:microsoft.com/office/officeart/2005/8/layout/hierarchy1"/>
    <dgm:cxn modelId="{A634D0E2-BA5B-4715-A919-A4E84844C49B}" type="presParOf" srcId="{FA1BE486-A0E8-4ED9-87AC-CFDB11C52F6A}" destId="{60A2A19D-21AA-4451-88C4-ED2618B60D9E}" srcOrd="15" destOrd="0" presId="urn:microsoft.com/office/officeart/2005/8/layout/hierarchy1"/>
    <dgm:cxn modelId="{E5ED6609-43E4-48E3-939D-5A4E646BE6E7}" type="presParOf" srcId="{60A2A19D-21AA-4451-88C4-ED2618B60D9E}" destId="{BB92D439-013B-4DB7-A02A-098C981F74BB}" srcOrd="0" destOrd="0" presId="urn:microsoft.com/office/officeart/2005/8/layout/hierarchy1"/>
    <dgm:cxn modelId="{2752157D-D585-4B8F-B8B5-F4A24D7CBE98}" type="presParOf" srcId="{BB92D439-013B-4DB7-A02A-098C981F74BB}" destId="{E7C2B275-83FE-40D9-AC75-616F31519B04}" srcOrd="0" destOrd="0" presId="urn:microsoft.com/office/officeart/2005/8/layout/hierarchy1"/>
    <dgm:cxn modelId="{176C8C7E-F48D-4A9F-A5BB-E1D6D255A6DD}" type="presParOf" srcId="{BB92D439-013B-4DB7-A02A-098C981F74BB}" destId="{F018828A-FDF1-4A93-BBFC-FBA9BC6A2698}" srcOrd="1" destOrd="0" presId="urn:microsoft.com/office/officeart/2005/8/layout/hierarchy1"/>
    <dgm:cxn modelId="{2B0DC86B-AAD6-479F-8BF2-5E0BDE856906}" type="presParOf" srcId="{60A2A19D-21AA-4451-88C4-ED2618B60D9E}" destId="{2445D2E3-6079-4254-935C-9D2A492A7AFA}" srcOrd="1" destOrd="0" presId="urn:microsoft.com/office/officeart/2005/8/layout/hierarchy1"/>
    <dgm:cxn modelId="{B96AC054-FACA-4002-BF69-B40E10BFBCBA}" type="presParOf" srcId="{FA1BE486-A0E8-4ED9-87AC-CFDB11C52F6A}" destId="{9F6A4787-A59B-4DBB-B4F7-2C13D0C9A2B4}" srcOrd="16" destOrd="0" presId="urn:microsoft.com/office/officeart/2005/8/layout/hierarchy1"/>
    <dgm:cxn modelId="{E7D41DF8-8ECA-4914-8C81-EEE58B3B11D2}" type="presParOf" srcId="{FA1BE486-A0E8-4ED9-87AC-CFDB11C52F6A}" destId="{12200F6D-E41F-4283-88B2-0874A1FC9687}" srcOrd="17" destOrd="0" presId="urn:microsoft.com/office/officeart/2005/8/layout/hierarchy1"/>
    <dgm:cxn modelId="{77D0C0B5-8867-46EE-8592-1BFFB396028C}" type="presParOf" srcId="{12200F6D-E41F-4283-88B2-0874A1FC9687}" destId="{CAD85D0F-BED0-401D-8818-DCD00E7A6301}" srcOrd="0" destOrd="0" presId="urn:microsoft.com/office/officeart/2005/8/layout/hierarchy1"/>
    <dgm:cxn modelId="{A1EC3FF3-27D4-4A84-B115-8B02D331B586}" type="presParOf" srcId="{CAD85D0F-BED0-401D-8818-DCD00E7A6301}" destId="{144266E2-22B7-44A0-8437-DDB7029C501B}" srcOrd="0" destOrd="0" presId="urn:microsoft.com/office/officeart/2005/8/layout/hierarchy1"/>
    <dgm:cxn modelId="{66ECE59D-7833-4E64-B31C-0E0058902289}" type="presParOf" srcId="{CAD85D0F-BED0-401D-8818-DCD00E7A6301}" destId="{F74DFD38-320A-4864-B063-0941E9CFB05D}" srcOrd="1" destOrd="0" presId="urn:microsoft.com/office/officeart/2005/8/layout/hierarchy1"/>
    <dgm:cxn modelId="{C6393D01-D7F0-4A38-8133-1CC9F4BCF8BA}" type="presParOf" srcId="{12200F6D-E41F-4283-88B2-0874A1FC9687}" destId="{DD22339E-5C28-4E51-A51A-C8C5DD95672A}" srcOrd="1" destOrd="0" presId="urn:microsoft.com/office/officeart/2005/8/layout/hierarchy1"/>
    <dgm:cxn modelId="{5BA550A0-4710-432E-8ED0-7E20A26CC682}" type="presParOf" srcId="{FA1BE486-A0E8-4ED9-87AC-CFDB11C52F6A}" destId="{932FED02-1563-4D77-AE7A-520845B23F87}" srcOrd="18" destOrd="0" presId="urn:microsoft.com/office/officeart/2005/8/layout/hierarchy1"/>
    <dgm:cxn modelId="{79E06376-A773-4CEF-BF7D-8FF66AD3031A}" type="presParOf" srcId="{FA1BE486-A0E8-4ED9-87AC-CFDB11C52F6A}" destId="{9685F442-F8A0-4BB0-9381-4679E92EDCCE}" srcOrd="19" destOrd="0" presId="urn:microsoft.com/office/officeart/2005/8/layout/hierarchy1"/>
    <dgm:cxn modelId="{0CFC42B9-E49B-4E4C-A56F-F38C81E7183F}" type="presParOf" srcId="{9685F442-F8A0-4BB0-9381-4679E92EDCCE}" destId="{EBCB1967-56AC-4E3F-8674-90E7C31647B5}" srcOrd="0" destOrd="0" presId="urn:microsoft.com/office/officeart/2005/8/layout/hierarchy1"/>
    <dgm:cxn modelId="{1449B436-148A-482E-A7F8-614A2C8C67E8}" type="presParOf" srcId="{EBCB1967-56AC-4E3F-8674-90E7C31647B5}" destId="{767AA123-1C9F-460E-9C7B-6528B961AE2E}" srcOrd="0" destOrd="0" presId="urn:microsoft.com/office/officeart/2005/8/layout/hierarchy1"/>
    <dgm:cxn modelId="{E33D8827-497A-40D0-BC52-F740D566D38C}" type="presParOf" srcId="{EBCB1967-56AC-4E3F-8674-90E7C31647B5}" destId="{668E094B-D367-48D6-81AC-D8D0640D98AB}" srcOrd="1" destOrd="0" presId="urn:microsoft.com/office/officeart/2005/8/layout/hierarchy1"/>
    <dgm:cxn modelId="{F8AD48C4-B7DB-49A0-9A91-551EB16A7EE0}" type="presParOf" srcId="{9685F442-F8A0-4BB0-9381-4679E92EDCCE}" destId="{846869AE-98D6-4102-A1E5-F1A2B4B5C3F2}" srcOrd="1" destOrd="0" presId="urn:microsoft.com/office/officeart/2005/8/layout/hierarchy1"/>
    <dgm:cxn modelId="{64005C55-6DE0-4360-A19C-9E1566F86D89}" type="presParOf" srcId="{FA1BE486-A0E8-4ED9-87AC-CFDB11C52F6A}" destId="{0CC708CF-30D6-4D2D-A3F4-8293B5011CDB}" srcOrd="20" destOrd="0" presId="urn:microsoft.com/office/officeart/2005/8/layout/hierarchy1"/>
    <dgm:cxn modelId="{542E0885-98EE-49BA-8C00-D9F6E7DF06EE}" type="presParOf" srcId="{FA1BE486-A0E8-4ED9-87AC-CFDB11C52F6A}" destId="{26A8E362-C717-46C5-9614-DDDCBBF0E43D}" srcOrd="21" destOrd="0" presId="urn:microsoft.com/office/officeart/2005/8/layout/hierarchy1"/>
    <dgm:cxn modelId="{608C9178-8839-45C8-B6CB-A684E6859C00}" type="presParOf" srcId="{26A8E362-C717-46C5-9614-DDDCBBF0E43D}" destId="{FD38ED23-A174-4AE5-A11E-7FA906E083DB}" srcOrd="0" destOrd="0" presId="urn:microsoft.com/office/officeart/2005/8/layout/hierarchy1"/>
    <dgm:cxn modelId="{4DD19E72-108C-4E6E-B1EC-2AF792013353}" type="presParOf" srcId="{FD38ED23-A174-4AE5-A11E-7FA906E083DB}" destId="{8A05EE7E-6085-467E-97F4-00A1C2DE8588}" srcOrd="0" destOrd="0" presId="urn:microsoft.com/office/officeart/2005/8/layout/hierarchy1"/>
    <dgm:cxn modelId="{DD2D5711-0E72-48D8-9B81-3D7FCFF134EF}" type="presParOf" srcId="{FD38ED23-A174-4AE5-A11E-7FA906E083DB}" destId="{B3CDAD45-CCC8-4C58-96C2-8A6609687EB8}" srcOrd="1" destOrd="0" presId="urn:microsoft.com/office/officeart/2005/8/layout/hierarchy1"/>
    <dgm:cxn modelId="{8E578EF8-27B7-4305-BBAF-A00C61551BD3}" type="presParOf" srcId="{26A8E362-C717-46C5-9614-DDDCBBF0E43D}" destId="{0908539D-7C20-4B3E-8AFA-B09964E71BE1}" srcOrd="1" destOrd="0" presId="urn:microsoft.com/office/officeart/2005/8/layout/hierarchy1"/>
    <dgm:cxn modelId="{796CBEBE-0201-4C75-911C-F86CD4AF9591}" type="presParOf" srcId="{0908539D-7C20-4B3E-8AFA-B09964E71BE1}" destId="{7CBB03C4-A045-455F-BCD4-F0A3DD2214CF}" srcOrd="0" destOrd="0" presId="urn:microsoft.com/office/officeart/2005/8/layout/hierarchy1"/>
    <dgm:cxn modelId="{F11504C6-40D3-4C3A-849A-53C160F67FFF}" type="presParOf" srcId="{0908539D-7C20-4B3E-8AFA-B09964E71BE1}" destId="{A39DACCF-75BE-4061-BF1A-88BDDE5410CC}" srcOrd="1" destOrd="0" presId="urn:microsoft.com/office/officeart/2005/8/layout/hierarchy1"/>
    <dgm:cxn modelId="{B8B2794D-7257-4723-A5A4-E6085D86D6BC}" type="presParOf" srcId="{A39DACCF-75BE-4061-BF1A-88BDDE5410CC}" destId="{B9A54CE5-B1BC-41FE-B0DB-5E9646FA526B}" srcOrd="0" destOrd="0" presId="urn:microsoft.com/office/officeart/2005/8/layout/hierarchy1"/>
    <dgm:cxn modelId="{14E3B681-C9B2-4F96-8C83-4DFD5FC78D81}" type="presParOf" srcId="{B9A54CE5-B1BC-41FE-B0DB-5E9646FA526B}" destId="{AF1832F4-7A86-4BFA-A0D9-1E7E8473C7E9}" srcOrd="0" destOrd="0" presId="urn:microsoft.com/office/officeart/2005/8/layout/hierarchy1"/>
    <dgm:cxn modelId="{81EB9336-C8E9-497E-B8C9-81274A156BE2}" type="presParOf" srcId="{B9A54CE5-B1BC-41FE-B0DB-5E9646FA526B}" destId="{2462A9BB-AADE-491B-BCD8-736B58E6BCDD}" srcOrd="1" destOrd="0" presId="urn:microsoft.com/office/officeart/2005/8/layout/hierarchy1"/>
    <dgm:cxn modelId="{3A464A3C-ABE8-4B06-8A3B-9D146B33B4B9}" type="presParOf" srcId="{A39DACCF-75BE-4061-BF1A-88BDDE5410CC}" destId="{2E9BBCEC-56EB-4075-ABCE-17E78FFC1315}" srcOrd="1" destOrd="0" presId="urn:microsoft.com/office/officeart/2005/8/layout/hierarchy1"/>
    <dgm:cxn modelId="{6955B080-23EF-41E2-8054-CAB6DE34D2F4}" type="presParOf" srcId="{2E9BBCEC-56EB-4075-ABCE-17E78FFC1315}" destId="{BCAFE675-E75D-407C-B418-51504CB9944C}" srcOrd="0" destOrd="0" presId="urn:microsoft.com/office/officeart/2005/8/layout/hierarchy1"/>
    <dgm:cxn modelId="{B082C8B3-E77D-4E9C-A66C-F994FB73EEFE}" type="presParOf" srcId="{2E9BBCEC-56EB-4075-ABCE-17E78FFC1315}" destId="{04613E9E-1647-4322-B136-AF17AD9253DC}" srcOrd="1" destOrd="0" presId="urn:microsoft.com/office/officeart/2005/8/layout/hierarchy1"/>
    <dgm:cxn modelId="{1D6AC7C6-90FC-44F6-99D3-5652FA20365C}" type="presParOf" srcId="{04613E9E-1647-4322-B136-AF17AD9253DC}" destId="{D9E1B9DC-921C-4AF7-8435-000CFEED6261}" srcOrd="0" destOrd="0" presId="urn:microsoft.com/office/officeart/2005/8/layout/hierarchy1"/>
    <dgm:cxn modelId="{6DB8123F-CDB4-493D-909A-2ED1E4490915}" type="presParOf" srcId="{D9E1B9DC-921C-4AF7-8435-000CFEED6261}" destId="{A2642D0B-230C-42E3-9700-7608CCE56971}" srcOrd="0" destOrd="0" presId="urn:microsoft.com/office/officeart/2005/8/layout/hierarchy1"/>
    <dgm:cxn modelId="{8FEC5CA1-42BA-4A83-BB69-4D63213CC068}" type="presParOf" srcId="{D9E1B9DC-921C-4AF7-8435-000CFEED6261}" destId="{223E9521-FDCC-468A-968B-492234B370F1}" srcOrd="1" destOrd="0" presId="urn:microsoft.com/office/officeart/2005/8/layout/hierarchy1"/>
    <dgm:cxn modelId="{BAFA413A-9418-4481-BF46-B9A3D3D4AC9D}" type="presParOf" srcId="{04613E9E-1647-4322-B136-AF17AD9253DC}" destId="{391F9E56-3F91-4651-A35B-26C5891EC2D4}" srcOrd="1" destOrd="0" presId="urn:microsoft.com/office/officeart/2005/8/layout/hierarchy1"/>
    <dgm:cxn modelId="{4CD7F316-E6CD-4499-B0DC-C291FFF9F52E}" type="presParOf" srcId="{FA1BE486-A0E8-4ED9-87AC-CFDB11C52F6A}" destId="{419EBF9B-0CB1-4571-8520-DDFB2490745D}" srcOrd="22" destOrd="0" presId="urn:microsoft.com/office/officeart/2005/8/layout/hierarchy1"/>
    <dgm:cxn modelId="{F23654F9-7E27-4464-B9F3-E23D90E8F007}" type="presParOf" srcId="{FA1BE486-A0E8-4ED9-87AC-CFDB11C52F6A}" destId="{CC166EE5-E57C-4BE9-9F9F-013DC5711FAE}" srcOrd="23" destOrd="0" presId="urn:microsoft.com/office/officeart/2005/8/layout/hierarchy1"/>
    <dgm:cxn modelId="{77A4CD02-667C-4596-9BA9-77E06B5073DB}" type="presParOf" srcId="{CC166EE5-E57C-4BE9-9F9F-013DC5711FAE}" destId="{35C1A475-E153-4532-84F3-2E65659AC2BD}" srcOrd="0" destOrd="0" presId="urn:microsoft.com/office/officeart/2005/8/layout/hierarchy1"/>
    <dgm:cxn modelId="{E385B9DF-37A1-44CD-B650-34373B3713D2}" type="presParOf" srcId="{35C1A475-E153-4532-84F3-2E65659AC2BD}" destId="{E5050C69-A562-4355-AB80-53007886E842}" srcOrd="0" destOrd="0" presId="urn:microsoft.com/office/officeart/2005/8/layout/hierarchy1"/>
    <dgm:cxn modelId="{1CD0D993-54B2-4537-A741-A8A45C9F404E}" type="presParOf" srcId="{35C1A475-E153-4532-84F3-2E65659AC2BD}" destId="{8EB2AB22-591F-426B-8D1D-85BFB2B158CF}" srcOrd="1" destOrd="0" presId="urn:microsoft.com/office/officeart/2005/8/layout/hierarchy1"/>
    <dgm:cxn modelId="{4DFCB761-F750-4B8A-9D70-ACCADDF38D4B}" type="presParOf" srcId="{CC166EE5-E57C-4BE9-9F9F-013DC5711FAE}" destId="{8872E1CB-0D7E-4A2B-B55B-369D1818C281}" srcOrd="1" destOrd="0" presId="urn:microsoft.com/office/officeart/2005/8/layout/hierarchy1"/>
    <dgm:cxn modelId="{98E095FC-4AF3-443E-BCE3-449FAECEAB93}" type="presParOf" srcId="{8872E1CB-0D7E-4A2B-B55B-369D1818C281}" destId="{17E49F65-AB84-448B-9D6C-D2C1C37D0B16}" srcOrd="0" destOrd="0" presId="urn:microsoft.com/office/officeart/2005/8/layout/hierarchy1"/>
    <dgm:cxn modelId="{3FBCF557-32C5-4510-B546-523DC30B3E72}" type="presParOf" srcId="{8872E1CB-0D7E-4A2B-B55B-369D1818C281}" destId="{3965A0C7-3F8D-41EF-B9CA-13A86101FF92}" srcOrd="1" destOrd="0" presId="urn:microsoft.com/office/officeart/2005/8/layout/hierarchy1"/>
    <dgm:cxn modelId="{3B8C2370-DA0F-41C7-AD76-3712B7C9815D}" type="presParOf" srcId="{3965A0C7-3F8D-41EF-B9CA-13A86101FF92}" destId="{53B8E3A6-A113-4CED-9E0B-5D2B2B74323E}" srcOrd="0" destOrd="0" presId="urn:microsoft.com/office/officeart/2005/8/layout/hierarchy1"/>
    <dgm:cxn modelId="{42C9A3E2-DAF8-42AA-8446-036E83C9D1B7}" type="presParOf" srcId="{53B8E3A6-A113-4CED-9E0B-5D2B2B74323E}" destId="{A1BD18DC-C22D-412B-84AA-4630950A20A8}" srcOrd="0" destOrd="0" presId="urn:microsoft.com/office/officeart/2005/8/layout/hierarchy1"/>
    <dgm:cxn modelId="{A08E3302-2072-4854-8D13-722B8409F557}" type="presParOf" srcId="{53B8E3A6-A113-4CED-9E0B-5D2B2B74323E}" destId="{48DC9E87-1591-4DA9-813A-DF20A634CD5F}" srcOrd="1" destOrd="0" presId="urn:microsoft.com/office/officeart/2005/8/layout/hierarchy1"/>
    <dgm:cxn modelId="{EFBEF74F-44EB-4D87-A15C-77227364F436}" type="presParOf" srcId="{3965A0C7-3F8D-41EF-B9CA-13A86101FF92}" destId="{9A6EC5D1-DAE3-4D69-A5AE-0288DAE055C2}" srcOrd="1" destOrd="0" presId="urn:microsoft.com/office/officeart/2005/8/layout/hierarchy1"/>
    <dgm:cxn modelId="{4EEBC44E-A88D-4718-8E14-FD0F9F250A27}" type="presParOf" srcId="{5D095BB1-2804-4D5F-8222-0CFAA32C3FF6}" destId="{20EA9A03-4603-4890-9928-AEEF33291B56}" srcOrd="2" destOrd="0" presId="urn:microsoft.com/office/officeart/2005/8/layout/hierarchy1"/>
    <dgm:cxn modelId="{BBEC589D-399B-4CAF-B518-9D38B74299DE}" type="presParOf" srcId="{5D095BB1-2804-4D5F-8222-0CFAA32C3FF6}" destId="{6F0A5E21-6C6C-40A3-A5FF-2D9729994C09}" srcOrd="3" destOrd="0" presId="urn:microsoft.com/office/officeart/2005/8/layout/hierarchy1"/>
    <dgm:cxn modelId="{F30F8D43-0378-4D57-8C5F-4222DC4B0478}" type="presParOf" srcId="{6F0A5E21-6C6C-40A3-A5FF-2D9729994C09}" destId="{6BFCF5A6-E72E-4590-84FF-220DA7D56C7B}" srcOrd="0" destOrd="0" presId="urn:microsoft.com/office/officeart/2005/8/layout/hierarchy1"/>
    <dgm:cxn modelId="{5F8D19E2-15F7-4905-9C26-4593E8FBF965}" type="presParOf" srcId="{6BFCF5A6-E72E-4590-84FF-220DA7D56C7B}" destId="{005F4814-4CAB-40E5-9EB6-05EAD6158C07}" srcOrd="0" destOrd="0" presId="urn:microsoft.com/office/officeart/2005/8/layout/hierarchy1"/>
    <dgm:cxn modelId="{4737ECAA-9E30-4791-9234-67AAE1DAAE64}" type="presParOf" srcId="{6BFCF5A6-E72E-4590-84FF-220DA7D56C7B}" destId="{594E1F35-FC84-444A-8344-577D269BAA51}" srcOrd="1" destOrd="0" presId="urn:microsoft.com/office/officeart/2005/8/layout/hierarchy1"/>
    <dgm:cxn modelId="{3169C7A4-821D-45E5-BF42-44C3F26DA4A9}" type="presParOf" srcId="{6F0A5E21-6C6C-40A3-A5FF-2D9729994C09}" destId="{5A396773-4990-4A7C-B277-1EF489BB680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EE9026-0015-4263-9D14-46C3AFE5D3EA}">
      <dsp:nvSpPr>
        <dsp:cNvPr id="0" name=""/>
        <dsp:cNvSpPr/>
      </dsp:nvSpPr>
      <dsp:spPr>
        <a:xfrm>
          <a:off x="4379015" y="2211355"/>
          <a:ext cx="1731058" cy="360937"/>
        </a:xfrm>
        <a:custGeom>
          <a:avLst/>
          <a:gdLst/>
          <a:ahLst/>
          <a:cxnLst/>
          <a:rect l="0" t="0" r="0" b="0"/>
          <a:pathLst>
            <a:path>
              <a:moveTo>
                <a:pt x="0" y="0"/>
              </a:moveTo>
              <a:lnTo>
                <a:pt x="0" y="229731"/>
              </a:lnTo>
              <a:lnTo>
                <a:pt x="1731058" y="229731"/>
              </a:lnTo>
              <a:lnTo>
                <a:pt x="1731058" y="360937"/>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A2AF4E-E84D-4B4B-ADD5-4CAC5D0A1B6C}">
      <dsp:nvSpPr>
        <dsp:cNvPr id="0" name=""/>
        <dsp:cNvSpPr/>
      </dsp:nvSpPr>
      <dsp:spPr>
        <a:xfrm>
          <a:off x="4333295" y="3522632"/>
          <a:ext cx="91440" cy="411913"/>
        </a:xfrm>
        <a:custGeom>
          <a:avLst/>
          <a:gdLst/>
          <a:ahLst/>
          <a:cxnLst/>
          <a:rect l="0" t="0" r="0" b="0"/>
          <a:pathLst>
            <a:path>
              <a:moveTo>
                <a:pt x="45720" y="0"/>
              </a:moveTo>
              <a:lnTo>
                <a:pt x="45720" y="411913"/>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65C021-B08D-4228-BA3C-B6F40860CA1A}">
      <dsp:nvSpPr>
        <dsp:cNvPr id="0" name=""/>
        <dsp:cNvSpPr/>
      </dsp:nvSpPr>
      <dsp:spPr>
        <a:xfrm>
          <a:off x="4333295" y="2211355"/>
          <a:ext cx="91440" cy="411913"/>
        </a:xfrm>
        <a:custGeom>
          <a:avLst/>
          <a:gdLst/>
          <a:ahLst/>
          <a:cxnLst/>
          <a:rect l="0" t="0" r="0" b="0"/>
          <a:pathLst>
            <a:path>
              <a:moveTo>
                <a:pt x="45720" y="0"/>
              </a:moveTo>
              <a:lnTo>
                <a:pt x="45720" y="411913"/>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C6CCDD-E905-4F1C-9EE3-25D25B6FC9FF}">
      <dsp:nvSpPr>
        <dsp:cNvPr id="0" name=""/>
        <dsp:cNvSpPr/>
      </dsp:nvSpPr>
      <dsp:spPr>
        <a:xfrm>
          <a:off x="2602236" y="3471656"/>
          <a:ext cx="91440" cy="462889"/>
        </a:xfrm>
        <a:custGeom>
          <a:avLst/>
          <a:gdLst/>
          <a:ahLst/>
          <a:cxnLst/>
          <a:rect l="0" t="0" r="0" b="0"/>
          <a:pathLst>
            <a:path>
              <a:moveTo>
                <a:pt x="45720" y="0"/>
              </a:moveTo>
              <a:lnTo>
                <a:pt x="45720" y="46288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33A7C8-3905-4B78-94EC-D56EA27BAFAA}">
      <dsp:nvSpPr>
        <dsp:cNvPr id="0" name=""/>
        <dsp:cNvSpPr/>
      </dsp:nvSpPr>
      <dsp:spPr>
        <a:xfrm>
          <a:off x="2647956" y="2211355"/>
          <a:ext cx="1731058" cy="360937"/>
        </a:xfrm>
        <a:custGeom>
          <a:avLst/>
          <a:gdLst/>
          <a:ahLst/>
          <a:cxnLst/>
          <a:rect l="0" t="0" r="0" b="0"/>
          <a:pathLst>
            <a:path>
              <a:moveTo>
                <a:pt x="1731058" y="0"/>
              </a:moveTo>
              <a:lnTo>
                <a:pt x="1731058" y="229731"/>
              </a:lnTo>
              <a:lnTo>
                <a:pt x="0" y="229731"/>
              </a:lnTo>
              <a:lnTo>
                <a:pt x="0" y="360937"/>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EB2B27-E442-4DF2-B6D8-1CDB895A8B5F}">
      <dsp:nvSpPr>
        <dsp:cNvPr id="0" name=""/>
        <dsp:cNvSpPr/>
      </dsp:nvSpPr>
      <dsp:spPr>
        <a:xfrm>
          <a:off x="4333295" y="900077"/>
          <a:ext cx="91440" cy="411913"/>
        </a:xfrm>
        <a:custGeom>
          <a:avLst/>
          <a:gdLst/>
          <a:ahLst/>
          <a:cxnLst/>
          <a:rect l="0" t="0" r="0" b="0"/>
          <a:pathLst>
            <a:path>
              <a:moveTo>
                <a:pt x="45720" y="0"/>
              </a:moveTo>
              <a:lnTo>
                <a:pt x="45720" y="411913"/>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58685A-CB5A-4F9A-9531-152B7096A3E8}">
      <dsp:nvSpPr>
        <dsp:cNvPr id="0" name=""/>
        <dsp:cNvSpPr/>
      </dsp:nvSpPr>
      <dsp:spPr>
        <a:xfrm>
          <a:off x="3670855" y="714"/>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C6EA51-E45D-4932-B950-61E2D0E9A1D9}">
      <dsp:nvSpPr>
        <dsp:cNvPr id="0" name=""/>
        <dsp:cNvSpPr/>
      </dsp:nvSpPr>
      <dsp:spPr>
        <a:xfrm>
          <a:off x="3828224" y="150214"/>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Aşçıbaşı</a:t>
          </a:r>
          <a:endParaRPr lang="tr-TR" sz="1200" kern="1200" dirty="0"/>
        </a:p>
      </dsp:txBody>
      <dsp:txXfrm>
        <a:off x="3854565" y="176555"/>
        <a:ext cx="1363638" cy="846681"/>
      </dsp:txXfrm>
    </dsp:sp>
    <dsp:sp modelId="{7ABF3A75-D580-4210-A46E-7CA2238F6265}">
      <dsp:nvSpPr>
        <dsp:cNvPr id="0" name=""/>
        <dsp:cNvSpPr/>
      </dsp:nvSpPr>
      <dsp:spPr>
        <a:xfrm>
          <a:off x="3670855" y="1311991"/>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4FA59E-120B-4303-88DD-0134DF4EE17D}">
      <dsp:nvSpPr>
        <dsp:cNvPr id="0" name=""/>
        <dsp:cNvSpPr/>
      </dsp:nvSpPr>
      <dsp:spPr>
        <a:xfrm>
          <a:off x="3828224" y="1461491"/>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Aşçıbaşı Yardımcısı</a:t>
          </a:r>
        </a:p>
        <a:p>
          <a:pPr lvl="0" algn="ctr" defTabSz="533400">
            <a:lnSpc>
              <a:spcPct val="90000"/>
            </a:lnSpc>
            <a:spcBef>
              <a:spcPct val="0"/>
            </a:spcBef>
            <a:spcAft>
              <a:spcPct val="35000"/>
            </a:spcAft>
          </a:pPr>
          <a:r>
            <a:rPr lang="tr-TR" sz="1200" kern="1200" dirty="0" smtClean="0"/>
            <a:t>Sıcak Mutfak Aşçısı</a:t>
          </a:r>
          <a:endParaRPr lang="tr-TR" sz="1200" kern="1200" dirty="0"/>
        </a:p>
      </dsp:txBody>
      <dsp:txXfrm>
        <a:off x="3854565" y="1487832"/>
        <a:ext cx="1363638" cy="846681"/>
      </dsp:txXfrm>
    </dsp:sp>
    <dsp:sp modelId="{48F717FF-E254-423D-AF1E-7366846D6618}">
      <dsp:nvSpPr>
        <dsp:cNvPr id="0" name=""/>
        <dsp:cNvSpPr/>
      </dsp:nvSpPr>
      <dsp:spPr>
        <a:xfrm>
          <a:off x="1939796" y="2572292"/>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8D2F4C-B5F9-4F8D-8C3E-7407B6F5574F}">
      <dsp:nvSpPr>
        <dsp:cNvPr id="0" name=""/>
        <dsp:cNvSpPr/>
      </dsp:nvSpPr>
      <dsp:spPr>
        <a:xfrm>
          <a:off x="2097165" y="2721793"/>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Soğuk Mutfak Aşçısı</a:t>
          </a:r>
          <a:endParaRPr lang="tr-TR" sz="1200" kern="1200" dirty="0"/>
        </a:p>
      </dsp:txBody>
      <dsp:txXfrm>
        <a:off x="2123506" y="2748134"/>
        <a:ext cx="1363638" cy="846681"/>
      </dsp:txXfrm>
    </dsp:sp>
    <dsp:sp modelId="{55DCB61F-36AB-4A78-89C5-EA3916FA6CC5}">
      <dsp:nvSpPr>
        <dsp:cNvPr id="0" name=""/>
        <dsp:cNvSpPr/>
      </dsp:nvSpPr>
      <dsp:spPr>
        <a:xfrm>
          <a:off x="1939796" y="3934545"/>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C9F613-5AB6-429F-98ED-D924ADFF8EF8}">
      <dsp:nvSpPr>
        <dsp:cNvPr id="0" name=""/>
        <dsp:cNvSpPr/>
      </dsp:nvSpPr>
      <dsp:spPr>
        <a:xfrm>
          <a:off x="2097165" y="4084046"/>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Aşçı Yardımcısı</a:t>
          </a:r>
          <a:endParaRPr lang="tr-TR" sz="1200" kern="1200" dirty="0"/>
        </a:p>
      </dsp:txBody>
      <dsp:txXfrm>
        <a:off x="2123506" y="4110387"/>
        <a:ext cx="1363638" cy="846681"/>
      </dsp:txXfrm>
    </dsp:sp>
    <dsp:sp modelId="{C8ACDB10-055D-42DF-905D-E3142BFE27D3}">
      <dsp:nvSpPr>
        <dsp:cNvPr id="0" name=""/>
        <dsp:cNvSpPr/>
      </dsp:nvSpPr>
      <dsp:spPr>
        <a:xfrm>
          <a:off x="3670855" y="2623268"/>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479773-50CE-4187-ABFD-238DCAA58FA6}">
      <dsp:nvSpPr>
        <dsp:cNvPr id="0" name=""/>
        <dsp:cNvSpPr/>
      </dsp:nvSpPr>
      <dsp:spPr>
        <a:xfrm>
          <a:off x="3828224" y="2772768"/>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Izgara Aşçısı</a:t>
          </a:r>
          <a:endParaRPr lang="tr-TR" sz="1200" kern="1200" dirty="0"/>
        </a:p>
      </dsp:txBody>
      <dsp:txXfrm>
        <a:off x="3854565" y="2799109"/>
        <a:ext cx="1363638" cy="846681"/>
      </dsp:txXfrm>
    </dsp:sp>
    <dsp:sp modelId="{1155BEB3-72D1-4641-9732-E8BDE70ADE30}">
      <dsp:nvSpPr>
        <dsp:cNvPr id="0" name=""/>
        <dsp:cNvSpPr/>
      </dsp:nvSpPr>
      <dsp:spPr>
        <a:xfrm>
          <a:off x="3670855" y="3934545"/>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269E61-DF75-4F77-9A2A-B4B68EF9C45F}">
      <dsp:nvSpPr>
        <dsp:cNvPr id="0" name=""/>
        <dsp:cNvSpPr/>
      </dsp:nvSpPr>
      <dsp:spPr>
        <a:xfrm>
          <a:off x="3828224" y="4084046"/>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Aşçı Yardımcısı</a:t>
          </a:r>
          <a:endParaRPr lang="tr-TR" sz="1200" kern="1200" dirty="0"/>
        </a:p>
      </dsp:txBody>
      <dsp:txXfrm>
        <a:off x="3854565" y="4110387"/>
        <a:ext cx="1363638" cy="846681"/>
      </dsp:txXfrm>
    </dsp:sp>
    <dsp:sp modelId="{507F311A-8D6E-4140-88EF-4137C6B8E96B}">
      <dsp:nvSpPr>
        <dsp:cNvPr id="0" name=""/>
        <dsp:cNvSpPr/>
      </dsp:nvSpPr>
      <dsp:spPr>
        <a:xfrm>
          <a:off x="5401913" y="2572292"/>
          <a:ext cx="1416320" cy="899363"/>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661EAD-8027-438B-895D-AABDFB3D331E}">
      <dsp:nvSpPr>
        <dsp:cNvPr id="0" name=""/>
        <dsp:cNvSpPr/>
      </dsp:nvSpPr>
      <dsp:spPr>
        <a:xfrm>
          <a:off x="5559282" y="2721793"/>
          <a:ext cx="1416320" cy="89936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kern="1200" dirty="0" smtClean="0"/>
            <a:t>Bulaşıkçılar ve Meydancılar</a:t>
          </a:r>
          <a:endParaRPr lang="tr-TR" sz="1200" kern="1200" dirty="0"/>
        </a:p>
      </dsp:txBody>
      <dsp:txXfrm>
        <a:off x="5585623" y="2748134"/>
        <a:ext cx="1363638" cy="8466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5F53F-3162-4869-9BA4-6616D4FCBEC4}">
      <dsp:nvSpPr>
        <dsp:cNvPr id="0" name=""/>
        <dsp:cNvSpPr/>
      </dsp:nvSpPr>
      <dsp:spPr>
        <a:xfrm>
          <a:off x="4473809" y="1880117"/>
          <a:ext cx="2953945" cy="311797"/>
        </a:xfrm>
        <a:custGeom>
          <a:avLst/>
          <a:gdLst/>
          <a:ahLst/>
          <a:cxnLst/>
          <a:rect l="0" t="0" r="0" b="0"/>
          <a:pathLst>
            <a:path>
              <a:moveTo>
                <a:pt x="0" y="0"/>
              </a:moveTo>
              <a:lnTo>
                <a:pt x="0" y="200331"/>
              </a:lnTo>
              <a:lnTo>
                <a:pt x="2953945" y="200331"/>
              </a:lnTo>
              <a:lnTo>
                <a:pt x="2953945" y="311797"/>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9BF79D-9BE6-45F7-A00E-F5F8A39D3C1C}">
      <dsp:nvSpPr>
        <dsp:cNvPr id="0" name=""/>
        <dsp:cNvSpPr/>
      </dsp:nvSpPr>
      <dsp:spPr>
        <a:xfrm>
          <a:off x="4473809" y="1880117"/>
          <a:ext cx="1470613" cy="349939"/>
        </a:xfrm>
        <a:custGeom>
          <a:avLst/>
          <a:gdLst/>
          <a:ahLst/>
          <a:cxnLst/>
          <a:rect l="0" t="0" r="0" b="0"/>
          <a:pathLst>
            <a:path>
              <a:moveTo>
                <a:pt x="0" y="0"/>
              </a:moveTo>
              <a:lnTo>
                <a:pt x="0" y="238473"/>
              </a:lnTo>
              <a:lnTo>
                <a:pt x="1470613" y="238473"/>
              </a:lnTo>
              <a:lnTo>
                <a:pt x="1470613"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D5C7DC-ADBD-4AFC-B566-70E448CA7782}">
      <dsp:nvSpPr>
        <dsp:cNvPr id="0" name=""/>
        <dsp:cNvSpPr/>
      </dsp:nvSpPr>
      <dsp:spPr>
        <a:xfrm>
          <a:off x="4428089" y="2994107"/>
          <a:ext cx="91440" cy="349939"/>
        </a:xfrm>
        <a:custGeom>
          <a:avLst/>
          <a:gdLst/>
          <a:ahLst/>
          <a:cxnLst/>
          <a:rect l="0" t="0" r="0" b="0"/>
          <a:pathLst>
            <a:path>
              <a:moveTo>
                <a:pt x="45720" y="0"/>
              </a:moveTo>
              <a:lnTo>
                <a:pt x="4572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3BF0AF-A916-4B57-86C2-7E9BD6908818}">
      <dsp:nvSpPr>
        <dsp:cNvPr id="0" name=""/>
        <dsp:cNvSpPr/>
      </dsp:nvSpPr>
      <dsp:spPr>
        <a:xfrm>
          <a:off x="4428089" y="1880117"/>
          <a:ext cx="91440" cy="349939"/>
        </a:xfrm>
        <a:custGeom>
          <a:avLst/>
          <a:gdLst/>
          <a:ahLst/>
          <a:cxnLst/>
          <a:rect l="0" t="0" r="0" b="0"/>
          <a:pathLst>
            <a:path>
              <a:moveTo>
                <a:pt x="45720" y="0"/>
              </a:moveTo>
              <a:lnTo>
                <a:pt x="4572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CD6E4F-8D6A-494F-A760-7BFC1CD7E034}">
      <dsp:nvSpPr>
        <dsp:cNvPr id="0" name=""/>
        <dsp:cNvSpPr/>
      </dsp:nvSpPr>
      <dsp:spPr>
        <a:xfrm>
          <a:off x="2957475" y="4108097"/>
          <a:ext cx="91440" cy="349939"/>
        </a:xfrm>
        <a:custGeom>
          <a:avLst/>
          <a:gdLst/>
          <a:ahLst/>
          <a:cxnLst/>
          <a:rect l="0" t="0" r="0" b="0"/>
          <a:pathLst>
            <a:path>
              <a:moveTo>
                <a:pt x="45720" y="0"/>
              </a:moveTo>
              <a:lnTo>
                <a:pt x="4572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77ECF7-9F6A-483D-89EB-60473A25CE69}">
      <dsp:nvSpPr>
        <dsp:cNvPr id="0" name=""/>
        <dsp:cNvSpPr/>
      </dsp:nvSpPr>
      <dsp:spPr>
        <a:xfrm>
          <a:off x="2957475" y="2994107"/>
          <a:ext cx="91440" cy="349939"/>
        </a:xfrm>
        <a:custGeom>
          <a:avLst/>
          <a:gdLst/>
          <a:ahLst/>
          <a:cxnLst/>
          <a:rect l="0" t="0" r="0" b="0"/>
          <a:pathLst>
            <a:path>
              <a:moveTo>
                <a:pt x="45720" y="0"/>
              </a:moveTo>
              <a:lnTo>
                <a:pt x="4572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6EADEE-C488-48DE-859C-682E2B4E8EB7}">
      <dsp:nvSpPr>
        <dsp:cNvPr id="0" name=""/>
        <dsp:cNvSpPr/>
      </dsp:nvSpPr>
      <dsp:spPr>
        <a:xfrm>
          <a:off x="3003195" y="1880117"/>
          <a:ext cx="1470613" cy="349939"/>
        </a:xfrm>
        <a:custGeom>
          <a:avLst/>
          <a:gdLst/>
          <a:ahLst/>
          <a:cxnLst/>
          <a:rect l="0" t="0" r="0" b="0"/>
          <a:pathLst>
            <a:path>
              <a:moveTo>
                <a:pt x="1470613" y="0"/>
              </a:moveTo>
              <a:lnTo>
                <a:pt x="1470613" y="238473"/>
              </a:lnTo>
              <a:lnTo>
                <a:pt x="0" y="238473"/>
              </a:lnTo>
              <a:lnTo>
                <a:pt x="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36DBD2-11FB-454E-99C6-6EDEAB00BFF0}">
      <dsp:nvSpPr>
        <dsp:cNvPr id="0" name=""/>
        <dsp:cNvSpPr/>
      </dsp:nvSpPr>
      <dsp:spPr>
        <a:xfrm>
          <a:off x="1486862" y="4108097"/>
          <a:ext cx="91440" cy="349939"/>
        </a:xfrm>
        <a:custGeom>
          <a:avLst/>
          <a:gdLst/>
          <a:ahLst/>
          <a:cxnLst/>
          <a:rect l="0" t="0" r="0" b="0"/>
          <a:pathLst>
            <a:path>
              <a:moveTo>
                <a:pt x="45720" y="0"/>
              </a:moveTo>
              <a:lnTo>
                <a:pt x="4572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AA9F3B-3F7F-4417-BB6E-200576559FE8}">
      <dsp:nvSpPr>
        <dsp:cNvPr id="0" name=""/>
        <dsp:cNvSpPr/>
      </dsp:nvSpPr>
      <dsp:spPr>
        <a:xfrm>
          <a:off x="1486862" y="2994107"/>
          <a:ext cx="91440" cy="349939"/>
        </a:xfrm>
        <a:custGeom>
          <a:avLst/>
          <a:gdLst/>
          <a:ahLst/>
          <a:cxnLst/>
          <a:rect l="0" t="0" r="0" b="0"/>
          <a:pathLst>
            <a:path>
              <a:moveTo>
                <a:pt x="45720" y="0"/>
              </a:moveTo>
              <a:lnTo>
                <a:pt x="4572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224691-F1A6-488D-913C-0054BC8F7D22}">
      <dsp:nvSpPr>
        <dsp:cNvPr id="0" name=""/>
        <dsp:cNvSpPr/>
      </dsp:nvSpPr>
      <dsp:spPr>
        <a:xfrm>
          <a:off x="1532582" y="1880117"/>
          <a:ext cx="2941227" cy="349939"/>
        </a:xfrm>
        <a:custGeom>
          <a:avLst/>
          <a:gdLst/>
          <a:ahLst/>
          <a:cxnLst/>
          <a:rect l="0" t="0" r="0" b="0"/>
          <a:pathLst>
            <a:path>
              <a:moveTo>
                <a:pt x="2941227" y="0"/>
              </a:moveTo>
              <a:lnTo>
                <a:pt x="2941227" y="238473"/>
              </a:lnTo>
              <a:lnTo>
                <a:pt x="0" y="238473"/>
              </a:lnTo>
              <a:lnTo>
                <a:pt x="0" y="349939"/>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2BC23D-BC9B-465C-A215-361EF16E5588}">
      <dsp:nvSpPr>
        <dsp:cNvPr id="0" name=""/>
        <dsp:cNvSpPr/>
      </dsp:nvSpPr>
      <dsp:spPr>
        <a:xfrm>
          <a:off x="4428089" y="766127"/>
          <a:ext cx="91440" cy="349939"/>
        </a:xfrm>
        <a:custGeom>
          <a:avLst/>
          <a:gdLst/>
          <a:ahLst/>
          <a:cxnLst/>
          <a:rect l="0" t="0" r="0" b="0"/>
          <a:pathLst>
            <a:path>
              <a:moveTo>
                <a:pt x="45720" y="0"/>
              </a:moveTo>
              <a:lnTo>
                <a:pt x="45720" y="349939"/>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C17C62-E9BF-49EC-85DB-995F3D83D7D2}">
      <dsp:nvSpPr>
        <dsp:cNvPr id="0" name=""/>
        <dsp:cNvSpPr/>
      </dsp:nvSpPr>
      <dsp:spPr>
        <a:xfrm>
          <a:off x="3872194" y="2077"/>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5A0646-562C-41CE-A7EA-2EAEB0FA5BE5}">
      <dsp:nvSpPr>
        <dsp:cNvPr id="0" name=""/>
        <dsp:cNvSpPr/>
      </dsp:nvSpPr>
      <dsp:spPr>
        <a:xfrm>
          <a:off x="4005886" y="12908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Aşçıbaşı</a:t>
          </a:r>
          <a:endParaRPr lang="tr-TR" sz="1500" kern="1200" dirty="0"/>
        </a:p>
      </dsp:txBody>
      <dsp:txXfrm>
        <a:off x="4028264" y="151462"/>
        <a:ext cx="1158473" cy="719294"/>
      </dsp:txXfrm>
    </dsp:sp>
    <dsp:sp modelId="{ADB60BA7-1704-41BA-8BC8-9A922A8CABF4}">
      <dsp:nvSpPr>
        <dsp:cNvPr id="0" name=""/>
        <dsp:cNvSpPr/>
      </dsp:nvSpPr>
      <dsp:spPr>
        <a:xfrm>
          <a:off x="3872194" y="1116067"/>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5D174E-B9BD-40B2-B2A2-A0C4DE38F76E}">
      <dsp:nvSpPr>
        <dsp:cNvPr id="0" name=""/>
        <dsp:cNvSpPr/>
      </dsp:nvSpPr>
      <dsp:spPr>
        <a:xfrm>
          <a:off x="4005886" y="124307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Aşçıbaşı Yardımcısı</a:t>
          </a:r>
          <a:endParaRPr lang="tr-TR" sz="1500" kern="1200" dirty="0"/>
        </a:p>
      </dsp:txBody>
      <dsp:txXfrm>
        <a:off x="4028264" y="1265452"/>
        <a:ext cx="1158473" cy="719294"/>
      </dsp:txXfrm>
    </dsp:sp>
    <dsp:sp modelId="{2D5786C7-3EE8-4B15-8598-CB43A92F2BD0}">
      <dsp:nvSpPr>
        <dsp:cNvPr id="0" name=""/>
        <dsp:cNvSpPr/>
      </dsp:nvSpPr>
      <dsp:spPr>
        <a:xfrm>
          <a:off x="930967" y="223005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63908B-D230-4269-B1E3-67E4D12B1FE5}">
      <dsp:nvSpPr>
        <dsp:cNvPr id="0" name=""/>
        <dsp:cNvSpPr/>
      </dsp:nvSpPr>
      <dsp:spPr>
        <a:xfrm>
          <a:off x="1064659" y="235706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Sıcak Mutfak Şefi</a:t>
          </a:r>
          <a:endParaRPr lang="tr-TR" sz="1500" kern="1200" dirty="0"/>
        </a:p>
      </dsp:txBody>
      <dsp:txXfrm>
        <a:off x="1087037" y="2379442"/>
        <a:ext cx="1158473" cy="719294"/>
      </dsp:txXfrm>
    </dsp:sp>
    <dsp:sp modelId="{55CE8DB4-6620-48A4-A84C-49426AD7A99B}">
      <dsp:nvSpPr>
        <dsp:cNvPr id="0" name=""/>
        <dsp:cNvSpPr/>
      </dsp:nvSpPr>
      <dsp:spPr>
        <a:xfrm>
          <a:off x="930967" y="334404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17A5E2-2102-4D3C-AE71-5D7F578B7C76}">
      <dsp:nvSpPr>
        <dsp:cNvPr id="0" name=""/>
        <dsp:cNvSpPr/>
      </dsp:nvSpPr>
      <dsp:spPr>
        <a:xfrm>
          <a:off x="1064659" y="347105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a:t>
          </a:r>
          <a:endParaRPr lang="tr-TR" sz="1500" kern="1200" dirty="0"/>
        </a:p>
      </dsp:txBody>
      <dsp:txXfrm>
        <a:off x="1087037" y="3493432"/>
        <a:ext cx="1158473" cy="719294"/>
      </dsp:txXfrm>
    </dsp:sp>
    <dsp:sp modelId="{C64677F5-5F87-4157-ADD2-EE089F947B1A}">
      <dsp:nvSpPr>
        <dsp:cNvPr id="0" name=""/>
        <dsp:cNvSpPr/>
      </dsp:nvSpPr>
      <dsp:spPr>
        <a:xfrm>
          <a:off x="930967" y="445803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F71DE6-0465-4EE0-B550-7853F4393FDE}">
      <dsp:nvSpPr>
        <dsp:cNvPr id="0" name=""/>
        <dsp:cNvSpPr/>
      </dsp:nvSpPr>
      <dsp:spPr>
        <a:xfrm>
          <a:off x="1064659" y="458504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 Yardımcısı</a:t>
          </a:r>
          <a:endParaRPr lang="tr-TR" sz="1500" kern="1200" dirty="0"/>
        </a:p>
      </dsp:txBody>
      <dsp:txXfrm>
        <a:off x="1087037" y="4607422"/>
        <a:ext cx="1158473" cy="719294"/>
      </dsp:txXfrm>
    </dsp:sp>
    <dsp:sp modelId="{961647ED-6CC5-4095-9B2B-8E40E22B2DEF}">
      <dsp:nvSpPr>
        <dsp:cNvPr id="0" name=""/>
        <dsp:cNvSpPr/>
      </dsp:nvSpPr>
      <dsp:spPr>
        <a:xfrm>
          <a:off x="2401581" y="223005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00A70D-3184-4EBE-994E-92FB20678DAE}">
      <dsp:nvSpPr>
        <dsp:cNvPr id="0" name=""/>
        <dsp:cNvSpPr/>
      </dsp:nvSpPr>
      <dsp:spPr>
        <a:xfrm>
          <a:off x="2535273" y="235706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Soğuk Mutfak Şefi</a:t>
          </a:r>
          <a:endParaRPr lang="tr-TR" sz="1500" kern="1200" dirty="0"/>
        </a:p>
      </dsp:txBody>
      <dsp:txXfrm>
        <a:off x="2557651" y="2379442"/>
        <a:ext cx="1158473" cy="719294"/>
      </dsp:txXfrm>
    </dsp:sp>
    <dsp:sp modelId="{EE5A8EBB-1E3E-4E68-8139-1C63875D87FA}">
      <dsp:nvSpPr>
        <dsp:cNvPr id="0" name=""/>
        <dsp:cNvSpPr/>
      </dsp:nvSpPr>
      <dsp:spPr>
        <a:xfrm>
          <a:off x="2401581" y="334404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30BC2F-A6C4-40B1-88A6-9F438E258776}">
      <dsp:nvSpPr>
        <dsp:cNvPr id="0" name=""/>
        <dsp:cNvSpPr/>
      </dsp:nvSpPr>
      <dsp:spPr>
        <a:xfrm>
          <a:off x="2535273" y="347105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a:t>
          </a:r>
          <a:endParaRPr lang="tr-TR" sz="1500" kern="1200" dirty="0"/>
        </a:p>
      </dsp:txBody>
      <dsp:txXfrm>
        <a:off x="2557651" y="3493432"/>
        <a:ext cx="1158473" cy="719294"/>
      </dsp:txXfrm>
    </dsp:sp>
    <dsp:sp modelId="{908DFE13-1BBA-4E76-9454-CE2B954ECAB7}">
      <dsp:nvSpPr>
        <dsp:cNvPr id="0" name=""/>
        <dsp:cNvSpPr/>
      </dsp:nvSpPr>
      <dsp:spPr>
        <a:xfrm>
          <a:off x="2401581" y="445803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059517-6A06-4A24-BE7F-E0337AB6BD38}">
      <dsp:nvSpPr>
        <dsp:cNvPr id="0" name=""/>
        <dsp:cNvSpPr/>
      </dsp:nvSpPr>
      <dsp:spPr>
        <a:xfrm>
          <a:off x="2535273" y="458504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 Yardımcısı</a:t>
          </a:r>
          <a:endParaRPr lang="tr-TR" sz="1500" kern="1200" dirty="0"/>
        </a:p>
      </dsp:txBody>
      <dsp:txXfrm>
        <a:off x="2557651" y="4607422"/>
        <a:ext cx="1158473" cy="719294"/>
      </dsp:txXfrm>
    </dsp:sp>
    <dsp:sp modelId="{B5042B98-FF02-4B77-96B8-09DE570F6AD8}">
      <dsp:nvSpPr>
        <dsp:cNvPr id="0" name=""/>
        <dsp:cNvSpPr/>
      </dsp:nvSpPr>
      <dsp:spPr>
        <a:xfrm>
          <a:off x="3872194" y="223005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207502-7047-4512-8D9F-495731FE6234}">
      <dsp:nvSpPr>
        <dsp:cNvPr id="0" name=""/>
        <dsp:cNvSpPr/>
      </dsp:nvSpPr>
      <dsp:spPr>
        <a:xfrm>
          <a:off x="4005886" y="235706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Pastane Şefi</a:t>
          </a:r>
          <a:endParaRPr lang="tr-TR" sz="1500" kern="1200" dirty="0"/>
        </a:p>
      </dsp:txBody>
      <dsp:txXfrm>
        <a:off x="4028264" y="2379442"/>
        <a:ext cx="1158473" cy="719294"/>
      </dsp:txXfrm>
    </dsp:sp>
    <dsp:sp modelId="{F05DAC00-1CD3-4751-A0FF-166D77C33B5F}">
      <dsp:nvSpPr>
        <dsp:cNvPr id="0" name=""/>
        <dsp:cNvSpPr/>
      </dsp:nvSpPr>
      <dsp:spPr>
        <a:xfrm>
          <a:off x="3872194" y="334404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A41104-B1C2-4613-9163-B2372D4BFDE2}">
      <dsp:nvSpPr>
        <dsp:cNvPr id="0" name=""/>
        <dsp:cNvSpPr/>
      </dsp:nvSpPr>
      <dsp:spPr>
        <a:xfrm>
          <a:off x="4005886" y="347105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Aşçı Yardımcısı</a:t>
          </a:r>
          <a:endParaRPr lang="tr-TR" sz="1500" kern="1200" dirty="0"/>
        </a:p>
      </dsp:txBody>
      <dsp:txXfrm>
        <a:off x="4028264" y="3493432"/>
        <a:ext cx="1158473" cy="719294"/>
      </dsp:txXfrm>
    </dsp:sp>
    <dsp:sp modelId="{ABA770CD-A402-4EF0-86A5-F027A1A7AE7F}">
      <dsp:nvSpPr>
        <dsp:cNvPr id="0" name=""/>
        <dsp:cNvSpPr/>
      </dsp:nvSpPr>
      <dsp:spPr>
        <a:xfrm>
          <a:off x="5342808" y="2230056"/>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A6FCFF-B9FC-4E3C-BE44-EB459AEA48AC}">
      <dsp:nvSpPr>
        <dsp:cNvPr id="0" name=""/>
        <dsp:cNvSpPr/>
      </dsp:nvSpPr>
      <dsp:spPr>
        <a:xfrm>
          <a:off x="5476500" y="2357064"/>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Kasap</a:t>
          </a:r>
          <a:endParaRPr lang="tr-TR" sz="1500" kern="1200" dirty="0"/>
        </a:p>
      </dsp:txBody>
      <dsp:txXfrm>
        <a:off x="5498878" y="2379442"/>
        <a:ext cx="1158473" cy="719294"/>
      </dsp:txXfrm>
    </dsp:sp>
    <dsp:sp modelId="{F6D32DA0-DD76-457A-AA61-E6B75EB41F6D}">
      <dsp:nvSpPr>
        <dsp:cNvPr id="0" name=""/>
        <dsp:cNvSpPr/>
      </dsp:nvSpPr>
      <dsp:spPr>
        <a:xfrm>
          <a:off x="6826140" y="2191915"/>
          <a:ext cx="1203229" cy="76405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A23B2D-A974-465E-B30B-31AEFD5720EC}">
      <dsp:nvSpPr>
        <dsp:cNvPr id="0" name=""/>
        <dsp:cNvSpPr/>
      </dsp:nvSpPr>
      <dsp:spPr>
        <a:xfrm>
          <a:off x="6959832" y="2318923"/>
          <a:ext cx="1203229" cy="76405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t>Bulaşıkçılar</a:t>
          </a:r>
          <a:endParaRPr lang="tr-TR" sz="1500" kern="1200" dirty="0"/>
        </a:p>
      </dsp:txBody>
      <dsp:txXfrm>
        <a:off x="6982210" y="2341301"/>
        <a:ext cx="1158473" cy="7192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A9A03-4603-4890-9928-AEEF33291B56}">
      <dsp:nvSpPr>
        <dsp:cNvPr id="0" name=""/>
        <dsp:cNvSpPr/>
      </dsp:nvSpPr>
      <dsp:spPr>
        <a:xfrm>
          <a:off x="6248556" y="883243"/>
          <a:ext cx="505358" cy="215682"/>
        </a:xfrm>
        <a:custGeom>
          <a:avLst/>
          <a:gdLst/>
          <a:ahLst/>
          <a:cxnLst/>
          <a:rect l="0" t="0" r="0" b="0"/>
          <a:pathLst>
            <a:path>
              <a:moveTo>
                <a:pt x="0" y="0"/>
              </a:moveTo>
              <a:lnTo>
                <a:pt x="0" y="141624"/>
              </a:lnTo>
              <a:lnTo>
                <a:pt x="505358" y="141624"/>
              </a:lnTo>
              <a:lnTo>
                <a:pt x="505358" y="215682"/>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E49F65-AB84-448B-9D6C-D2C1C37D0B16}">
      <dsp:nvSpPr>
        <dsp:cNvPr id="0" name=""/>
        <dsp:cNvSpPr/>
      </dsp:nvSpPr>
      <dsp:spPr>
        <a:xfrm>
          <a:off x="11105043"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9EBF9B-0CB1-4571-8520-DDFB2490745D}">
      <dsp:nvSpPr>
        <dsp:cNvPr id="0" name=""/>
        <dsp:cNvSpPr/>
      </dsp:nvSpPr>
      <dsp:spPr>
        <a:xfrm>
          <a:off x="5776837" y="1606561"/>
          <a:ext cx="5373926" cy="232500"/>
        </a:xfrm>
        <a:custGeom>
          <a:avLst/>
          <a:gdLst/>
          <a:ahLst/>
          <a:cxnLst/>
          <a:rect l="0" t="0" r="0" b="0"/>
          <a:pathLst>
            <a:path>
              <a:moveTo>
                <a:pt x="0" y="0"/>
              </a:moveTo>
              <a:lnTo>
                <a:pt x="0" y="158441"/>
              </a:lnTo>
              <a:lnTo>
                <a:pt x="5373926" y="158441"/>
              </a:lnTo>
              <a:lnTo>
                <a:pt x="5373926"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AFE675-E75D-407C-B418-51504CB9944C}">
      <dsp:nvSpPr>
        <dsp:cNvPr id="0" name=""/>
        <dsp:cNvSpPr/>
      </dsp:nvSpPr>
      <dsp:spPr>
        <a:xfrm>
          <a:off x="10127966" y="3086834"/>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BB03C4-A045-455F-BCD4-F0A3DD2214CF}">
      <dsp:nvSpPr>
        <dsp:cNvPr id="0" name=""/>
        <dsp:cNvSpPr/>
      </dsp:nvSpPr>
      <dsp:spPr>
        <a:xfrm>
          <a:off x="10127966"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C708CF-30D6-4D2D-A3F4-8293B5011CDB}">
      <dsp:nvSpPr>
        <dsp:cNvPr id="0" name=""/>
        <dsp:cNvSpPr/>
      </dsp:nvSpPr>
      <dsp:spPr>
        <a:xfrm>
          <a:off x="5776837" y="1606561"/>
          <a:ext cx="4396848" cy="232500"/>
        </a:xfrm>
        <a:custGeom>
          <a:avLst/>
          <a:gdLst/>
          <a:ahLst/>
          <a:cxnLst/>
          <a:rect l="0" t="0" r="0" b="0"/>
          <a:pathLst>
            <a:path>
              <a:moveTo>
                <a:pt x="0" y="0"/>
              </a:moveTo>
              <a:lnTo>
                <a:pt x="0" y="158441"/>
              </a:lnTo>
              <a:lnTo>
                <a:pt x="4396848" y="158441"/>
              </a:lnTo>
              <a:lnTo>
                <a:pt x="4396848"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2FED02-1563-4D77-AE7A-520845B23F87}">
      <dsp:nvSpPr>
        <dsp:cNvPr id="0" name=""/>
        <dsp:cNvSpPr/>
      </dsp:nvSpPr>
      <dsp:spPr>
        <a:xfrm>
          <a:off x="5776837" y="1606561"/>
          <a:ext cx="3419771" cy="232500"/>
        </a:xfrm>
        <a:custGeom>
          <a:avLst/>
          <a:gdLst/>
          <a:ahLst/>
          <a:cxnLst/>
          <a:rect l="0" t="0" r="0" b="0"/>
          <a:pathLst>
            <a:path>
              <a:moveTo>
                <a:pt x="0" y="0"/>
              </a:moveTo>
              <a:lnTo>
                <a:pt x="0" y="158441"/>
              </a:lnTo>
              <a:lnTo>
                <a:pt x="3419771" y="158441"/>
              </a:lnTo>
              <a:lnTo>
                <a:pt x="3419771"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6A4787-A59B-4DBB-B4F7-2C13D0C9A2B4}">
      <dsp:nvSpPr>
        <dsp:cNvPr id="0" name=""/>
        <dsp:cNvSpPr/>
      </dsp:nvSpPr>
      <dsp:spPr>
        <a:xfrm>
          <a:off x="5776837" y="1606561"/>
          <a:ext cx="2442693" cy="232500"/>
        </a:xfrm>
        <a:custGeom>
          <a:avLst/>
          <a:gdLst/>
          <a:ahLst/>
          <a:cxnLst/>
          <a:rect l="0" t="0" r="0" b="0"/>
          <a:pathLst>
            <a:path>
              <a:moveTo>
                <a:pt x="0" y="0"/>
              </a:moveTo>
              <a:lnTo>
                <a:pt x="0" y="158441"/>
              </a:lnTo>
              <a:lnTo>
                <a:pt x="2442693" y="158441"/>
              </a:lnTo>
              <a:lnTo>
                <a:pt x="2442693"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8CDAF6-5652-4BB3-963E-C3735686C8A1}">
      <dsp:nvSpPr>
        <dsp:cNvPr id="0" name=""/>
        <dsp:cNvSpPr/>
      </dsp:nvSpPr>
      <dsp:spPr>
        <a:xfrm>
          <a:off x="5776837" y="1606561"/>
          <a:ext cx="1465616" cy="232500"/>
        </a:xfrm>
        <a:custGeom>
          <a:avLst/>
          <a:gdLst/>
          <a:ahLst/>
          <a:cxnLst/>
          <a:rect l="0" t="0" r="0" b="0"/>
          <a:pathLst>
            <a:path>
              <a:moveTo>
                <a:pt x="0" y="0"/>
              </a:moveTo>
              <a:lnTo>
                <a:pt x="0" y="158441"/>
              </a:lnTo>
              <a:lnTo>
                <a:pt x="1465616" y="158441"/>
              </a:lnTo>
              <a:lnTo>
                <a:pt x="1465616"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D0F5DE-3782-4C3A-B562-E6CC69774A49}">
      <dsp:nvSpPr>
        <dsp:cNvPr id="0" name=""/>
        <dsp:cNvSpPr/>
      </dsp:nvSpPr>
      <dsp:spPr>
        <a:xfrm>
          <a:off x="6219656" y="4567106"/>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33845E-2DA6-45B8-92E5-FF610DB15AEE}">
      <dsp:nvSpPr>
        <dsp:cNvPr id="0" name=""/>
        <dsp:cNvSpPr/>
      </dsp:nvSpPr>
      <dsp:spPr>
        <a:xfrm>
          <a:off x="6219656" y="3826970"/>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696202-1622-464F-826A-090BA9A8BF30}">
      <dsp:nvSpPr>
        <dsp:cNvPr id="0" name=""/>
        <dsp:cNvSpPr/>
      </dsp:nvSpPr>
      <dsp:spPr>
        <a:xfrm>
          <a:off x="6219656" y="3086834"/>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F8802C-BD0D-4EF6-9CB6-5F994D619C75}">
      <dsp:nvSpPr>
        <dsp:cNvPr id="0" name=""/>
        <dsp:cNvSpPr/>
      </dsp:nvSpPr>
      <dsp:spPr>
        <a:xfrm>
          <a:off x="6219656"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C33BC5-9183-4AF3-9D0C-6B218089A4D4}">
      <dsp:nvSpPr>
        <dsp:cNvPr id="0" name=""/>
        <dsp:cNvSpPr/>
      </dsp:nvSpPr>
      <dsp:spPr>
        <a:xfrm>
          <a:off x="5776837" y="1606561"/>
          <a:ext cx="488538" cy="232500"/>
        </a:xfrm>
        <a:custGeom>
          <a:avLst/>
          <a:gdLst/>
          <a:ahLst/>
          <a:cxnLst/>
          <a:rect l="0" t="0" r="0" b="0"/>
          <a:pathLst>
            <a:path>
              <a:moveTo>
                <a:pt x="0" y="0"/>
              </a:moveTo>
              <a:lnTo>
                <a:pt x="0" y="158441"/>
              </a:lnTo>
              <a:lnTo>
                <a:pt x="488538" y="158441"/>
              </a:lnTo>
              <a:lnTo>
                <a:pt x="488538"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A1FFFB-427E-43CA-8DE1-B9BAD55DE1BA}">
      <dsp:nvSpPr>
        <dsp:cNvPr id="0" name=""/>
        <dsp:cNvSpPr/>
      </dsp:nvSpPr>
      <dsp:spPr>
        <a:xfrm>
          <a:off x="5242578"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DC65D4-2811-48A0-BA06-BF787ECBFA77}">
      <dsp:nvSpPr>
        <dsp:cNvPr id="0" name=""/>
        <dsp:cNvSpPr/>
      </dsp:nvSpPr>
      <dsp:spPr>
        <a:xfrm>
          <a:off x="5288298" y="1606561"/>
          <a:ext cx="488538" cy="232500"/>
        </a:xfrm>
        <a:custGeom>
          <a:avLst/>
          <a:gdLst/>
          <a:ahLst/>
          <a:cxnLst/>
          <a:rect l="0" t="0" r="0" b="0"/>
          <a:pathLst>
            <a:path>
              <a:moveTo>
                <a:pt x="488538" y="0"/>
              </a:moveTo>
              <a:lnTo>
                <a:pt x="488538" y="158441"/>
              </a:lnTo>
              <a:lnTo>
                <a:pt x="0" y="158441"/>
              </a:lnTo>
              <a:lnTo>
                <a:pt x="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CA1FC5-3FE9-4E1C-BC95-CB5E2BBEB955}">
      <dsp:nvSpPr>
        <dsp:cNvPr id="0" name=""/>
        <dsp:cNvSpPr/>
      </dsp:nvSpPr>
      <dsp:spPr>
        <a:xfrm>
          <a:off x="4265501"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71E4EC-260C-4BE1-95E5-2325DCE27735}">
      <dsp:nvSpPr>
        <dsp:cNvPr id="0" name=""/>
        <dsp:cNvSpPr/>
      </dsp:nvSpPr>
      <dsp:spPr>
        <a:xfrm>
          <a:off x="4311221" y="1606561"/>
          <a:ext cx="1465616" cy="232500"/>
        </a:xfrm>
        <a:custGeom>
          <a:avLst/>
          <a:gdLst/>
          <a:ahLst/>
          <a:cxnLst/>
          <a:rect l="0" t="0" r="0" b="0"/>
          <a:pathLst>
            <a:path>
              <a:moveTo>
                <a:pt x="1465616" y="0"/>
              </a:moveTo>
              <a:lnTo>
                <a:pt x="1465616" y="158441"/>
              </a:lnTo>
              <a:lnTo>
                <a:pt x="0" y="158441"/>
              </a:lnTo>
              <a:lnTo>
                <a:pt x="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99E8BA-1FFC-429C-8B72-9928B96165EB}">
      <dsp:nvSpPr>
        <dsp:cNvPr id="0" name=""/>
        <dsp:cNvSpPr/>
      </dsp:nvSpPr>
      <dsp:spPr>
        <a:xfrm>
          <a:off x="3288423" y="3086834"/>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7AE656-5FEB-4B65-B637-18188886A4D6}">
      <dsp:nvSpPr>
        <dsp:cNvPr id="0" name=""/>
        <dsp:cNvSpPr/>
      </dsp:nvSpPr>
      <dsp:spPr>
        <a:xfrm>
          <a:off x="3237971" y="2363515"/>
          <a:ext cx="91440" cy="215682"/>
        </a:xfrm>
        <a:custGeom>
          <a:avLst/>
          <a:gdLst/>
          <a:ahLst/>
          <a:cxnLst/>
          <a:rect l="0" t="0" r="0" b="0"/>
          <a:pathLst>
            <a:path>
              <a:moveTo>
                <a:pt x="45720" y="0"/>
              </a:moveTo>
              <a:lnTo>
                <a:pt x="45720" y="141624"/>
              </a:lnTo>
              <a:lnTo>
                <a:pt x="96171" y="141624"/>
              </a:lnTo>
              <a:lnTo>
                <a:pt x="96171" y="215682"/>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0C4B9B-97EE-4BC1-92B6-34E18CEF76B5}">
      <dsp:nvSpPr>
        <dsp:cNvPr id="0" name=""/>
        <dsp:cNvSpPr/>
      </dsp:nvSpPr>
      <dsp:spPr>
        <a:xfrm>
          <a:off x="3283691" y="1606561"/>
          <a:ext cx="2493145" cy="249318"/>
        </a:xfrm>
        <a:custGeom>
          <a:avLst/>
          <a:gdLst/>
          <a:ahLst/>
          <a:cxnLst/>
          <a:rect l="0" t="0" r="0" b="0"/>
          <a:pathLst>
            <a:path>
              <a:moveTo>
                <a:pt x="2493145" y="0"/>
              </a:moveTo>
              <a:lnTo>
                <a:pt x="2493145" y="175259"/>
              </a:lnTo>
              <a:lnTo>
                <a:pt x="0" y="175259"/>
              </a:lnTo>
              <a:lnTo>
                <a:pt x="0" y="249318"/>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681DE9-4D1A-4619-BF3C-45476547E6C4}">
      <dsp:nvSpPr>
        <dsp:cNvPr id="0" name=""/>
        <dsp:cNvSpPr/>
      </dsp:nvSpPr>
      <dsp:spPr>
        <a:xfrm>
          <a:off x="2311346"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F04141-A034-4192-B59F-AF13056C222C}">
      <dsp:nvSpPr>
        <dsp:cNvPr id="0" name=""/>
        <dsp:cNvSpPr/>
      </dsp:nvSpPr>
      <dsp:spPr>
        <a:xfrm>
          <a:off x="2357066" y="1606561"/>
          <a:ext cx="3419771" cy="232500"/>
        </a:xfrm>
        <a:custGeom>
          <a:avLst/>
          <a:gdLst/>
          <a:ahLst/>
          <a:cxnLst/>
          <a:rect l="0" t="0" r="0" b="0"/>
          <a:pathLst>
            <a:path>
              <a:moveTo>
                <a:pt x="3419771" y="0"/>
              </a:moveTo>
              <a:lnTo>
                <a:pt x="3419771" y="158441"/>
              </a:lnTo>
              <a:lnTo>
                <a:pt x="0" y="158441"/>
              </a:lnTo>
              <a:lnTo>
                <a:pt x="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EE7E62-7A81-416C-9BF6-2D5D5CBD4DF9}">
      <dsp:nvSpPr>
        <dsp:cNvPr id="0" name=""/>
        <dsp:cNvSpPr/>
      </dsp:nvSpPr>
      <dsp:spPr>
        <a:xfrm>
          <a:off x="1334268" y="3826970"/>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E31EF7-1C0C-4C6B-BCC2-6C7EE0C85752}">
      <dsp:nvSpPr>
        <dsp:cNvPr id="0" name=""/>
        <dsp:cNvSpPr/>
      </dsp:nvSpPr>
      <dsp:spPr>
        <a:xfrm>
          <a:off x="1334268" y="3086834"/>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EDBB91-66C1-4158-A551-A555F5441A3B}">
      <dsp:nvSpPr>
        <dsp:cNvPr id="0" name=""/>
        <dsp:cNvSpPr/>
      </dsp:nvSpPr>
      <dsp:spPr>
        <a:xfrm>
          <a:off x="1334268"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6802A5-DA9C-4650-8D8E-318F62DE0801}">
      <dsp:nvSpPr>
        <dsp:cNvPr id="0" name=""/>
        <dsp:cNvSpPr/>
      </dsp:nvSpPr>
      <dsp:spPr>
        <a:xfrm>
          <a:off x="1379988" y="1606561"/>
          <a:ext cx="4396848" cy="232500"/>
        </a:xfrm>
        <a:custGeom>
          <a:avLst/>
          <a:gdLst/>
          <a:ahLst/>
          <a:cxnLst/>
          <a:rect l="0" t="0" r="0" b="0"/>
          <a:pathLst>
            <a:path>
              <a:moveTo>
                <a:pt x="4396848" y="0"/>
              </a:moveTo>
              <a:lnTo>
                <a:pt x="4396848" y="158441"/>
              </a:lnTo>
              <a:lnTo>
                <a:pt x="0" y="158441"/>
              </a:lnTo>
              <a:lnTo>
                <a:pt x="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A9E199-330A-40AF-BA0D-708CF215E08A}">
      <dsp:nvSpPr>
        <dsp:cNvPr id="0" name=""/>
        <dsp:cNvSpPr/>
      </dsp:nvSpPr>
      <dsp:spPr>
        <a:xfrm>
          <a:off x="357191" y="4567106"/>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38D564-74B9-4546-9AF5-784355DC1A7B}">
      <dsp:nvSpPr>
        <dsp:cNvPr id="0" name=""/>
        <dsp:cNvSpPr/>
      </dsp:nvSpPr>
      <dsp:spPr>
        <a:xfrm>
          <a:off x="357191" y="3826970"/>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01B8D7-3C55-4A80-B7F8-C1DACBF735CF}">
      <dsp:nvSpPr>
        <dsp:cNvPr id="0" name=""/>
        <dsp:cNvSpPr/>
      </dsp:nvSpPr>
      <dsp:spPr>
        <a:xfrm>
          <a:off x="357191" y="3086834"/>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D7717C-CE6C-4A6E-822A-4EDC5645DB29}">
      <dsp:nvSpPr>
        <dsp:cNvPr id="0" name=""/>
        <dsp:cNvSpPr/>
      </dsp:nvSpPr>
      <dsp:spPr>
        <a:xfrm>
          <a:off x="357191" y="2346697"/>
          <a:ext cx="91440" cy="232500"/>
        </a:xfrm>
        <a:custGeom>
          <a:avLst/>
          <a:gdLst/>
          <a:ahLst/>
          <a:cxnLst/>
          <a:rect l="0" t="0" r="0" b="0"/>
          <a:pathLst>
            <a:path>
              <a:moveTo>
                <a:pt x="45720" y="0"/>
              </a:moveTo>
              <a:lnTo>
                <a:pt x="4572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7E12D7-DB4C-4CAD-98DA-4B3A87D28BAC}">
      <dsp:nvSpPr>
        <dsp:cNvPr id="0" name=""/>
        <dsp:cNvSpPr/>
      </dsp:nvSpPr>
      <dsp:spPr>
        <a:xfrm>
          <a:off x="402911" y="1606561"/>
          <a:ext cx="5373926" cy="232500"/>
        </a:xfrm>
        <a:custGeom>
          <a:avLst/>
          <a:gdLst/>
          <a:ahLst/>
          <a:cxnLst/>
          <a:rect l="0" t="0" r="0" b="0"/>
          <a:pathLst>
            <a:path>
              <a:moveTo>
                <a:pt x="5373926" y="0"/>
              </a:moveTo>
              <a:lnTo>
                <a:pt x="5373926" y="158441"/>
              </a:lnTo>
              <a:lnTo>
                <a:pt x="0" y="158441"/>
              </a:lnTo>
              <a:lnTo>
                <a:pt x="0" y="232500"/>
              </a:lnTo>
            </a:path>
          </a:pathLst>
        </a:custGeom>
        <a:noFill/>
        <a:ln w="1587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221807-3355-4F3A-8A6A-086B8131A1CB}">
      <dsp:nvSpPr>
        <dsp:cNvPr id="0" name=""/>
        <dsp:cNvSpPr/>
      </dsp:nvSpPr>
      <dsp:spPr>
        <a:xfrm>
          <a:off x="5776837" y="883243"/>
          <a:ext cx="471718" cy="215682"/>
        </a:xfrm>
        <a:custGeom>
          <a:avLst/>
          <a:gdLst/>
          <a:ahLst/>
          <a:cxnLst/>
          <a:rect l="0" t="0" r="0" b="0"/>
          <a:pathLst>
            <a:path>
              <a:moveTo>
                <a:pt x="471718" y="0"/>
              </a:moveTo>
              <a:lnTo>
                <a:pt x="471718" y="141624"/>
              </a:lnTo>
              <a:lnTo>
                <a:pt x="0" y="141624"/>
              </a:lnTo>
              <a:lnTo>
                <a:pt x="0" y="215682"/>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C45D72-6A04-4EBF-9156-BBFA60BDBBDA}">
      <dsp:nvSpPr>
        <dsp:cNvPr id="0" name=""/>
        <dsp:cNvSpPr/>
      </dsp:nvSpPr>
      <dsp:spPr>
        <a:xfrm>
          <a:off x="5848842" y="37560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EF8EFC-4192-4646-AC58-B3BFD6D58979}">
      <dsp:nvSpPr>
        <dsp:cNvPr id="0" name=""/>
        <dsp:cNvSpPr/>
      </dsp:nvSpPr>
      <dsp:spPr>
        <a:xfrm>
          <a:off x="5937667" y="45999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Aşçıbaşı</a:t>
          </a:r>
          <a:endParaRPr lang="tr-TR" sz="900" kern="1200" dirty="0"/>
        </a:p>
      </dsp:txBody>
      <dsp:txXfrm>
        <a:off x="5952535" y="474859"/>
        <a:ext cx="769691" cy="477900"/>
      </dsp:txXfrm>
    </dsp:sp>
    <dsp:sp modelId="{5C346146-5E90-4554-AAF9-C23F87641842}">
      <dsp:nvSpPr>
        <dsp:cNvPr id="0" name=""/>
        <dsp:cNvSpPr/>
      </dsp:nvSpPr>
      <dsp:spPr>
        <a:xfrm>
          <a:off x="5377123" y="1098925"/>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66F291-0399-40B2-B51D-7425C0B3AC02}">
      <dsp:nvSpPr>
        <dsp:cNvPr id="0" name=""/>
        <dsp:cNvSpPr/>
      </dsp:nvSpPr>
      <dsp:spPr>
        <a:xfrm>
          <a:off x="5465949" y="1183309"/>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Aşçıbaşı Yardımcısı I</a:t>
          </a:r>
          <a:endParaRPr lang="tr-TR" sz="900" kern="1200" dirty="0"/>
        </a:p>
      </dsp:txBody>
      <dsp:txXfrm>
        <a:off x="5480817" y="1198177"/>
        <a:ext cx="769691" cy="477900"/>
      </dsp:txXfrm>
    </dsp:sp>
    <dsp:sp modelId="{CB78D2E6-1B13-4616-A84E-CA26D4AE0C70}">
      <dsp:nvSpPr>
        <dsp:cNvPr id="0" name=""/>
        <dsp:cNvSpPr/>
      </dsp:nvSpPr>
      <dsp:spPr>
        <a:xfrm>
          <a:off x="3197"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CFB14F-4570-45DD-A3FC-6C81F04CE16A}">
      <dsp:nvSpPr>
        <dsp:cNvPr id="0" name=""/>
        <dsp:cNvSpPr/>
      </dsp:nvSpPr>
      <dsp:spPr>
        <a:xfrm>
          <a:off x="92022"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Sos Aşçısı</a:t>
          </a:r>
          <a:endParaRPr lang="tr-TR" sz="900" kern="1200" dirty="0"/>
        </a:p>
      </dsp:txBody>
      <dsp:txXfrm>
        <a:off x="106890" y="1938313"/>
        <a:ext cx="769691" cy="477900"/>
      </dsp:txXfrm>
    </dsp:sp>
    <dsp:sp modelId="{EEBD2811-12D4-45D4-B4FD-D3052E372C62}">
      <dsp:nvSpPr>
        <dsp:cNvPr id="0" name=""/>
        <dsp:cNvSpPr/>
      </dsp:nvSpPr>
      <dsp:spPr>
        <a:xfrm>
          <a:off x="3197"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315BDE-5717-4C5F-BF8F-9E9328D210D1}">
      <dsp:nvSpPr>
        <dsp:cNvPr id="0" name=""/>
        <dsp:cNvSpPr/>
      </dsp:nvSpPr>
      <dsp:spPr>
        <a:xfrm>
          <a:off x="92022"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Sebze Aşçısı</a:t>
          </a:r>
          <a:endParaRPr lang="tr-TR" sz="900" kern="1200" dirty="0"/>
        </a:p>
      </dsp:txBody>
      <dsp:txXfrm>
        <a:off x="106890" y="2678449"/>
        <a:ext cx="769691" cy="477900"/>
      </dsp:txXfrm>
    </dsp:sp>
    <dsp:sp modelId="{97266FB1-B336-4A93-8FD9-1F38A9C7DEA4}">
      <dsp:nvSpPr>
        <dsp:cNvPr id="0" name=""/>
        <dsp:cNvSpPr/>
      </dsp:nvSpPr>
      <dsp:spPr>
        <a:xfrm>
          <a:off x="3197" y="3319334"/>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9046F6-A465-437E-B190-4CD5CD2EA946}">
      <dsp:nvSpPr>
        <dsp:cNvPr id="0" name=""/>
        <dsp:cNvSpPr/>
      </dsp:nvSpPr>
      <dsp:spPr>
        <a:xfrm>
          <a:off x="92022" y="3403718"/>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Çorba Aşçısı</a:t>
          </a:r>
          <a:endParaRPr lang="tr-TR" sz="900" kern="1200" dirty="0"/>
        </a:p>
      </dsp:txBody>
      <dsp:txXfrm>
        <a:off x="106890" y="3418586"/>
        <a:ext cx="769691" cy="477900"/>
      </dsp:txXfrm>
    </dsp:sp>
    <dsp:sp modelId="{816CD6E8-C03D-41D7-9017-D244E70ED152}">
      <dsp:nvSpPr>
        <dsp:cNvPr id="0" name=""/>
        <dsp:cNvSpPr/>
      </dsp:nvSpPr>
      <dsp:spPr>
        <a:xfrm>
          <a:off x="3197" y="4059470"/>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D82A3A-ACD0-42BB-9EE6-B3E196778358}">
      <dsp:nvSpPr>
        <dsp:cNvPr id="0" name=""/>
        <dsp:cNvSpPr/>
      </dsp:nvSpPr>
      <dsp:spPr>
        <a:xfrm>
          <a:off x="92022" y="4143854"/>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Izgara Aşçısı</a:t>
          </a:r>
          <a:endParaRPr lang="tr-TR" sz="900" kern="1200" dirty="0"/>
        </a:p>
      </dsp:txBody>
      <dsp:txXfrm>
        <a:off x="106890" y="4158722"/>
        <a:ext cx="769691" cy="477900"/>
      </dsp:txXfrm>
    </dsp:sp>
    <dsp:sp modelId="{7948F8CB-6DF9-4E39-A02C-EF0230FC7A42}">
      <dsp:nvSpPr>
        <dsp:cNvPr id="0" name=""/>
        <dsp:cNvSpPr/>
      </dsp:nvSpPr>
      <dsp:spPr>
        <a:xfrm>
          <a:off x="3197" y="4799606"/>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BE8F18-AE7F-4F3F-99B2-9EFA7DC7C3F6}">
      <dsp:nvSpPr>
        <dsp:cNvPr id="0" name=""/>
        <dsp:cNvSpPr/>
      </dsp:nvSpPr>
      <dsp:spPr>
        <a:xfrm>
          <a:off x="92022" y="4883990"/>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106890" y="4898858"/>
        <a:ext cx="769691" cy="477900"/>
      </dsp:txXfrm>
    </dsp:sp>
    <dsp:sp modelId="{2B0A28B4-C1B6-4044-8421-0FE747C2B5CE}">
      <dsp:nvSpPr>
        <dsp:cNvPr id="0" name=""/>
        <dsp:cNvSpPr/>
      </dsp:nvSpPr>
      <dsp:spPr>
        <a:xfrm>
          <a:off x="980275"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E90FA7-1B72-463D-A590-5C76C19A3F77}">
      <dsp:nvSpPr>
        <dsp:cNvPr id="0" name=""/>
        <dsp:cNvSpPr/>
      </dsp:nvSpPr>
      <dsp:spPr>
        <a:xfrm>
          <a:off x="1069100"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Soğuk Mutfak Şefi</a:t>
          </a:r>
          <a:endParaRPr lang="tr-TR" sz="900" kern="1200" dirty="0"/>
        </a:p>
      </dsp:txBody>
      <dsp:txXfrm>
        <a:off x="1083968" y="1938313"/>
        <a:ext cx="769691" cy="477900"/>
      </dsp:txXfrm>
    </dsp:sp>
    <dsp:sp modelId="{D75B6A61-98BF-43CC-868B-127EE40A670A}">
      <dsp:nvSpPr>
        <dsp:cNvPr id="0" name=""/>
        <dsp:cNvSpPr/>
      </dsp:nvSpPr>
      <dsp:spPr>
        <a:xfrm>
          <a:off x="980275"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E41B16-E7FC-4948-9818-521DAEABA95F}">
      <dsp:nvSpPr>
        <dsp:cNvPr id="0" name=""/>
        <dsp:cNvSpPr/>
      </dsp:nvSpPr>
      <dsp:spPr>
        <a:xfrm>
          <a:off x="1069100"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Meze Aşçısı</a:t>
          </a:r>
          <a:endParaRPr lang="tr-TR" sz="900" kern="1200" dirty="0"/>
        </a:p>
      </dsp:txBody>
      <dsp:txXfrm>
        <a:off x="1083968" y="2678449"/>
        <a:ext cx="769691" cy="477900"/>
      </dsp:txXfrm>
    </dsp:sp>
    <dsp:sp modelId="{D7230E4E-290A-4718-8734-C8830184DA2A}">
      <dsp:nvSpPr>
        <dsp:cNvPr id="0" name=""/>
        <dsp:cNvSpPr/>
      </dsp:nvSpPr>
      <dsp:spPr>
        <a:xfrm>
          <a:off x="980275" y="3319334"/>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A05C53-C1E7-4074-A524-2F65E240AFFC}">
      <dsp:nvSpPr>
        <dsp:cNvPr id="0" name=""/>
        <dsp:cNvSpPr/>
      </dsp:nvSpPr>
      <dsp:spPr>
        <a:xfrm>
          <a:off x="1069100" y="3403718"/>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Balık Aşçısı</a:t>
          </a:r>
          <a:endParaRPr lang="tr-TR" sz="900" kern="1200" dirty="0"/>
        </a:p>
      </dsp:txBody>
      <dsp:txXfrm>
        <a:off x="1083968" y="3418586"/>
        <a:ext cx="769691" cy="477900"/>
      </dsp:txXfrm>
    </dsp:sp>
    <dsp:sp modelId="{14C21079-18D8-4F32-97C6-C45A4C4110AE}">
      <dsp:nvSpPr>
        <dsp:cNvPr id="0" name=""/>
        <dsp:cNvSpPr/>
      </dsp:nvSpPr>
      <dsp:spPr>
        <a:xfrm>
          <a:off x="980275" y="4059470"/>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59E76B-C4AA-4B45-BA10-B8838EC1CA1C}">
      <dsp:nvSpPr>
        <dsp:cNvPr id="0" name=""/>
        <dsp:cNvSpPr/>
      </dsp:nvSpPr>
      <dsp:spPr>
        <a:xfrm>
          <a:off x="1069100" y="4143854"/>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1083968" y="4158722"/>
        <a:ext cx="769691" cy="477900"/>
      </dsp:txXfrm>
    </dsp:sp>
    <dsp:sp modelId="{1D74CF55-7AC0-4BBD-8081-2A1318EDC2AE}">
      <dsp:nvSpPr>
        <dsp:cNvPr id="0" name=""/>
        <dsp:cNvSpPr/>
      </dsp:nvSpPr>
      <dsp:spPr>
        <a:xfrm>
          <a:off x="1957352"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DE70E2-CFC3-4A3F-9C05-3C886EFFF49A}">
      <dsp:nvSpPr>
        <dsp:cNvPr id="0" name=""/>
        <dsp:cNvSpPr/>
      </dsp:nvSpPr>
      <dsp:spPr>
        <a:xfrm>
          <a:off x="2046177"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A La </a:t>
          </a:r>
          <a:r>
            <a:rPr lang="tr-TR" sz="900" kern="1200" dirty="0" err="1" smtClean="0"/>
            <a:t>Caret</a:t>
          </a:r>
          <a:r>
            <a:rPr lang="tr-TR" sz="900" kern="1200" dirty="0" smtClean="0"/>
            <a:t> Mutfak Şefi</a:t>
          </a:r>
          <a:endParaRPr lang="tr-TR" sz="900" kern="1200" dirty="0"/>
        </a:p>
      </dsp:txBody>
      <dsp:txXfrm>
        <a:off x="2061045" y="1938313"/>
        <a:ext cx="769691" cy="477900"/>
      </dsp:txXfrm>
    </dsp:sp>
    <dsp:sp modelId="{5AEF0C59-04E4-435F-8E6A-F9CCB19166B8}">
      <dsp:nvSpPr>
        <dsp:cNvPr id="0" name=""/>
        <dsp:cNvSpPr/>
      </dsp:nvSpPr>
      <dsp:spPr>
        <a:xfrm>
          <a:off x="1957352"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5FE1FB-1A89-4C1D-B2A4-F08404405D82}">
      <dsp:nvSpPr>
        <dsp:cNvPr id="0" name=""/>
        <dsp:cNvSpPr/>
      </dsp:nvSpPr>
      <dsp:spPr>
        <a:xfrm>
          <a:off x="2046177"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2061045" y="2678449"/>
        <a:ext cx="769691" cy="477900"/>
      </dsp:txXfrm>
    </dsp:sp>
    <dsp:sp modelId="{95D18450-6989-44B9-8CE4-E5C6317B877B}">
      <dsp:nvSpPr>
        <dsp:cNvPr id="0" name=""/>
        <dsp:cNvSpPr/>
      </dsp:nvSpPr>
      <dsp:spPr>
        <a:xfrm>
          <a:off x="2883978" y="1855879"/>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08DD40-1CC1-48B8-861C-B3D293CE27FB}">
      <dsp:nvSpPr>
        <dsp:cNvPr id="0" name=""/>
        <dsp:cNvSpPr/>
      </dsp:nvSpPr>
      <dsp:spPr>
        <a:xfrm>
          <a:off x="2972803" y="1940263"/>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Kasaphane Şefi</a:t>
          </a:r>
          <a:endParaRPr lang="tr-TR" sz="900" kern="1200" dirty="0"/>
        </a:p>
      </dsp:txBody>
      <dsp:txXfrm>
        <a:off x="2987671" y="1955131"/>
        <a:ext cx="769691" cy="477900"/>
      </dsp:txXfrm>
    </dsp:sp>
    <dsp:sp modelId="{ABB700C3-F80E-4CF5-A52D-B2932B6E340E}">
      <dsp:nvSpPr>
        <dsp:cNvPr id="0" name=""/>
        <dsp:cNvSpPr/>
      </dsp:nvSpPr>
      <dsp:spPr>
        <a:xfrm>
          <a:off x="2934430"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FA2637-6632-410E-B3F4-9BDAFDEC4BCF}">
      <dsp:nvSpPr>
        <dsp:cNvPr id="0" name=""/>
        <dsp:cNvSpPr/>
      </dsp:nvSpPr>
      <dsp:spPr>
        <a:xfrm>
          <a:off x="3023255"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Kasaplar</a:t>
          </a:r>
          <a:endParaRPr lang="tr-TR" sz="900" kern="1200" dirty="0"/>
        </a:p>
      </dsp:txBody>
      <dsp:txXfrm>
        <a:off x="3038123" y="2678449"/>
        <a:ext cx="769691" cy="477900"/>
      </dsp:txXfrm>
    </dsp:sp>
    <dsp:sp modelId="{8E4E6C01-F225-4291-AA9C-A956CAC23F06}">
      <dsp:nvSpPr>
        <dsp:cNvPr id="0" name=""/>
        <dsp:cNvSpPr/>
      </dsp:nvSpPr>
      <dsp:spPr>
        <a:xfrm>
          <a:off x="2934430" y="3319334"/>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AFA4E2-33DF-449C-96A3-1A7ED0F3FE8A}">
      <dsp:nvSpPr>
        <dsp:cNvPr id="0" name=""/>
        <dsp:cNvSpPr/>
      </dsp:nvSpPr>
      <dsp:spPr>
        <a:xfrm>
          <a:off x="3023255" y="3403718"/>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a:t>
          </a:r>
          <a:endParaRPr lang="tr-TR" sz="900" kern="1200" dirty="0"/>
        </a:p>
      </dsp:txBody>
      <dsp:txXfrm>
        <a:off x="3038123" y="3418586"/>
        <a:ext cx="769691" cy="477900"/>
      </dsp:txXfrm>
    </dsp:sp>
    <dsp:sp modelId="{A103CB24-3E10-46D2-BA7D-1F84C6FFA18E}">
      <dsp:nvSpPr>
        <dsp:cNvPr id="0" name=""/>
        <dsp:cNvSpPr/>
      </dsp:nvSpPr>
      <dsp:spPr>
        <a:xfrm>
          <a:off x="3911507"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DCE85C-84FC-4C39-89A9-849DF14C4C76}">
      <dsp:nvSpPr>
        <dsp:cNvPr id="0" name=""/>
        <dsp:cNvSpPr/>
      </dsp:nvSpPr>
      <dsp:spPr>
        <a:xfrm>
          <a:off x="4000332"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Banket Mutfağı Şefi</a:t>
          </a:r>
          <a:endParaRPr lang="tr-TR" sz="900" kern="1200" dirty="0"/>
        </a:p>
      </dsp:txBody>
      <dsp:txXfrm>
        <a:off x="4015200" y="1938313"/>
        <a:ext cx="769691" cy="477900"/>
      </dsp:txXfrm>
    </dsp:sp>
    <dsp:sp modelId="{24256AE2-DC9D-48F2-ADE6-1C480F0041F8}">
      <dsp:nvSpPr>
        <dsp:cNvPr id="0" name=""/>
        <dsp:cNvSpPr/>
      </dsp:nvSpPr>
      <dsp:spPr>
        <a:xfrm>
          <a:off x="3911507"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3A503B-F738-47BC-988E-4788D80CDF2D}">
      <dsp:nvSpPr>
        <dsp:cNvPr id="0" name=""/>
        <dsp:cNvSpPr/>
      </dsp:nvSpPr>
      <dsp:spPr>
        <a:xfrm>
          <a:off x="4000332"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4015200" y="2678449"/>
        <a:ext cx="769691" cy="477900"/>
      </dsp:txXfrm>
    </dsp:sp>
    <dsp:sp modelId="{AB7D2E72-AA58-452C-B895-68E27153B410}">
      <dsp:nvSpPr>
        <dsp:cNvPr id="0" name=""/>
        <dsp:cNvSpPr/>
      </dsp:nvSpPr>
      <dsp:spPr>
        <a:xfrm>
          <a:off x="4888585"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AE65B7-D449-432E-9BAE-5CE23B085716}">
      <dsp:nvSpPr>
        <dsp:cNvPr id="0" name=""/>
        <dsp:cNvSpPr/>
      </dsp:nvSpPr>
      <dsp:spPr>
        <a:xfrm>
          <a:off x="4977410"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Kahvaltı Aşçısı</a:t>
          </a:r>
          <a:endParaRPr lang="tr-TR" sz="900" kern="1200" dirty="0"/>
        </a:p>
      </dsp:txBody>
      <dsp:txXfrm>
        <a:off x="4992278" y="1938313"/>
        <a:ext cx="769691" cy="477900"/>
      </dsp:txXfrm>
    </dsp:sp>
    <dsp:sp modelId="{62DA38D3-1018-41A4-BEE5-3654FA4D9F89}">
      <dsp:nvSpPr>
        <dsp:cNvPr id="0" name=""/>
        <dsp:cNvSpPr/>
      </dsp:nvSpPr>
      <dsp:spPr>
        <a:xfrm>
          <a:off x="4888585"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66F88B-C389-4803-8C96-BB372F9DB41C}">
      <dsp:nvSpPr>
        <dsp:cNvPr id="0" name=""/>
        <dsp:cNvSpPr/>
      </dsp:nvSpPr>
      <dsp:spPr>
        <a:xfrm>
          <a:off x="4977410"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4992278" y="2678449"/>
        <a:ext cx="769691" cy="477900"/>
      </dsp:txXfrm>
    </dsp:sp>
    <dsp:sp modelId="{E43AF1B9-D907-4C08-8B34-CF59CCEE863F}">
      <dsp:nvSpPr>
        <dsp:cNvPr id="0" name=""/>
        <dsp:cNvSpPr/>
      </dsp:nvSpPr>
      <dsp:spPr>
        <a:xfrm>
          <a:off x="5865662"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509718-FC02-457F-93EE-E8104B532138}">
      <dsp:nvSpPr>
        <dsp:cNvPr id="0" name=""/>
        <dsp:cNvSpPr/>
      </dsp:nvSpPr>
      <dsp:spPr>
        <a:xfrm>
          <a:off x="5954487"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Pastane Şefi</a:t>
          </a:r>
          <a:endParaRPr lang="tr-TR" sz="900" kern="1200" dirty="0"/>
        </a:p>
      </dsp:txBody>
      <dsp:txXfrm>
        <a:off x="5969355" y="1938313"/>
        <a:ext cx="769691" cy="477900"/>
      </dsp:txXfrm>
    </dsp:sp>
    <dsp:sp modelId="{6A52823E-70C8-40F0-9DED-CD0940DE947F}">
      <dsp:nvSpPr>
        <dsp:cNvPr id="0" name=""/>
        <dsp:cNvSpPr/>
      </dsp:nvSpPr>
      <dsp:spPr>
        <a:xfrm>
          <a:off x="5865662"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C15961-B750-4FAC-8EC9-32116222F0BF}">
      <dsp:nvSpPr>
        <dsp:cNvPr id="0" name=""/>
        <dsp:cNvSpPr/>
      </dsp:nvSpPr>
      <dsp:spPr>
        <a:xfrm>
          <a:off x="5954487"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Pastacı</a:t>
          </a:r>
          <a:endParaRPr lang="tr-TR" sz="900" kern="1200" dirty="0"/>
        </a:p>
      </dsp:txBody>
      <dsp:txXfrm>
        <a:off x="5969355" y="2678449"/>
        <a:ext cx="769691" cy="477900"/>
      </dsp:txXfrm>
    </dsp:sp>
    <dsp:sp modelId="{6038BDC3-A21D-4774-B36B-66ABEEBFFFA5}">
      <dsp:nvSpPr>
        <dsp:cNvPr id="0" name=""/>
        <dsp:cNvSpPr/>
      </dsp:nvSpPr>
      <dsp:spPr>
        <a:xfrm>
          <a:off x="5865662" y="3319334"/>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82DA12-5AFD-4FD5-AB00-8CF589ACD633}">
      <dsp:nvSpPr>
        <dsp:cNvPr id="0" name=""/>
        <dsp:cNvSpPr/>
      </dsp:nvSpPr>
      <dsp:spPr>
        <a:xfrm>
          <a:off x="5954487" y="3403718"/>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Dondurma Aşçısı</a:t>
          </a:r>
          <a:endParaRPr lang="tr-TR" sz="900" kern="1200" dirty="0"/>
        </a:p>
      </dsp:txBody>
      <dsp:txXfrm>
        <a:off x="5969355" y="3418586"/>
        <a:ext cx="769691" cy="477900"/>
      </dsp:txXfrm>
    </dsp:sp>
    <dsp:sp modelId="{3A8A0C1C-9EE6-4869-A219-D9E75AB21AD8}">
      <dsp:nvSpPr>
        <dsp:cNvPr id="0" name=""/>
        <dsp:cNvSpPr/>
      </dsp:nvSpPr>
      <dsp:spPr>
        <a:xfrm>
          <a:off x="5865662" y="4059470"/>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5302B6-8741-4244-8074-E85A67E1BF2E}">
      <dsp:nvSpPr>
        <dsp:cNvPr id="0" name=""/>
        <dsp:cNvSpPr/>
      </dsp:nvSpPr>
      <dsp:spPr>
        <a:xfrm>
          <a:off x="5954487" y="4143854"/>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Ekmekçi</a:t>
          </a:r>
          <a:endParaRPr lang="tr-TR" sz="900" kern="1200" dirty="0"/>
        </a:p>
      </dsp:txBody>
      <dsp:txXfrm>
        <a:off x="5969355" y="4158722"/>
        <a:ext cx="769691" cy="477900"/>
      </dsp:txXfrm>
    </dsp:sp>
    <dsp:sp modelId="{868E8812-18AB-4B77-BFCA-63B866246774}">
      <dsp:nvSpPr>
        <dsp:cNvPr id="0" name=""/>
        <dsp:cNvSpPr/>
      </dsp:nvSpPr>
      <dsp:spPr>
        <a:xfrm>
          <a:off x="5865662" y="4799606"/>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100E5A-93C6-4688-AF3F-07A642F7DFCE}">
      <dsp:nvSpPr>
        <dsp:cNvPr id="0" name=""/>
        <dsp:cNvSpPr/>
      </dsp:nvSpPr>
      <dsp:spPr>
        <a:xfrm>
          <a:off x="5954487" y="4883990"/>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5969355" y="4898858"/>
        <a:ext cx="769691" cy="477900"/>
      </dsp:txXfrm>
    </dsp:sp>
    <dsp:sp modelId="{E7C2B275-83FE-40D9-AC75-616F31519B04}">
      <dsp:nvSpPr>
        <dsp:cNvPr id="0" name=""/>
        <dsp:cNvSpPr/>
      </dsp:nvSpPr>
      <dsp:spPr>
        <a:xfrm>
          <a:off x="6842740"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18828A-FDF1-4A93-BBFC-FBA9BC6A2698}">
      <dsp:nvSpPr>
        <dsp:cNvPr id="0" name=""/>
        <dsp:cNvSpPr/>
      </dsp:nvSpPr>
      <dsp:spPr>
        <a:xfrm>
          <a:off x="6931565"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Personel Aşçısı</a:t>
          </a:r>
          <a:endParaRPr lang="tr-TR" sz="900" kern="1200" dirty="0"/>
        </a:p>
      </dsp:txBody>
      <dsp:txXfrm>
        <a:off x="6946433" y="1938313"/>
        <a:ext cx="769691" cy="477900"/>
      </dsp:txXfrm>
    </dsp:sp>
    <dsp:sp modelId="{144266E2-22B7-44A0-8437-DDB7029C501B}">
      <dsp:nvSpPr>
        <dsp:cNvPr id="0" name=""/>
        <dsp:cNvSpPr/>
      </dsp:nvSpPr>
      <dsp:spPr>
        <a:xfrm>
          <a:off x="7819817"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4DFD38-320A-4864-B063-0941E9CFB05D}">
      <dsp:nvSpPr>
        <dsp:cNvPr id="0" name=""/>
        <dsp:cNvSpPr/>
      </dsp:nvSpPr>
      <dsp:spPr>
        <a:xfrm>
          <a:off x="7908642"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Yedek Aşçı</a:t>
          </a:r>
          <a:endParaRPr lang="tr-TR" sz="900" kern="1200" dirty="0"/>
        </a:p>
      </dsp:txBody>
      <dsp:txXfrm>
        <a:off x="7923510" y="1938313"/>
        <a:ext cx="769691" cy="477900"/>
      </dsp:txXfrm>
    </dsp:sp>
    <dsp:sp modelId="{767AA123-1C9F-460E-9C7B-6528B961AE2E}">
      <dsp:nvSpPr>
        <dsp:cNvPr id="0" name=""/>
        <dsp:cNvSpPr/>
      </dsp:nvSpPr>
      <dsp:spPr>
        <a:xfrm>
          <a:off x="8796895"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8E094B-D367-48D6-81AC-D8D0640D98AB}">
      <dsp:nvSpPr>
        <dsp:cNvPr id="0" name=""/>
        <dsp:cNvSpPr/>
      </dsp:nvSpPr>
      <dsp:spPr>
        <a:xfrm>
          <a:off x="8885720"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Gece Aşçısı</a:t>
          </a:r>
          <a:endParaRPr lang="tr-TR" sz="900" kern="1200" dirty="0"/>
        </a:p>
      </dsp:txBody>
      <dsp:txXfrm>
        <a:off x="8900588" y="1938313"/>
        <a:ext cx="769691" cy="477900"/>
      </dsp:txXfrm>
    </dsp:sp>
    <dsp:sp modelId="{8A05EE7E-6085-467E-97F4-00A1C2DE8588}">
      <dsp:nvSpPr>
        <dsp:cNvPr id="0" name=""/>
        <dsp:cNvSpPr/>
      </dsp:nvSpPr>
      <dsp:spPr>
        <a:xfrm>
          <a:off x="9773972"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CDAD45-CCC8-4C58-96C2-8A6609687EB8}">
      <dsp:nvSpPr>
        <dsp:cNvPr id="0" name=""/>
        <dsp:cNvSpPr/>
      </dsp:nvSpPr>
      <dsp:spPr>
        <a:xfrm>
          <a:off x="9862797"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Şef </a:t>
          </a:r>
          <a:r>
            <a:rPr lang="tr-TR" sz="900" kern="1200" dirty="0" err="1" smtClean="0"/>
            <a:t>Steward</a:t>
          </a:r>
          <a:endParaRPr lang="tr-TR" sz="900" kern="1200" dirty="0"/>
        </a:p>
      </dsp:txBody>
      <dsp:txXfrm>
        <a:off x="9877665" y="1938313"/>
        <a:ext cx="769691" cy="477900"/>
      </dsp:txXfrm>
    </dsp:sp>
    <dsp:sp modelId="{AF1832F4-7A86-4BFA-A0D9-1E7E8473C7E9}">
      <dsp:nvSpPr>
        <dsp:cNvPr id="0" name=""/>
        <dsp:cNvSpPr/>
      </dsp:nvSpPr>
      <dsp:spPr>
        <a:xfrm>
          <a:off x="9773972"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62A9BB-AADE-491B-BCD8-736B58E6BCDD}">
      <dsp:nvSpPr>
        <dsp:cNvPr id="0" name=""/>
        <dsp:cNvSpPr/>
      </dsp:nvSpPr>
      <dsp:spPr>
        <a:xfrm>
          <a:off x="9862797"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Bulaşıkçılar</a:t>
          </a:r>
          <a:endParaRPr lang="tr-TR" sz="900" kern="1200" dirty="0"/>
        </a:p>
      </dsp:txBody>
      <dsp:txXfrm>
        <a:off x="9877665" y="2678449"/>
        <a:ext cx="769691" cy="477900"/>
      </dsp:txXfrm>
    </dsp:sp>
    <dsp:sp modelId="{A2642D0B-230C-42E3-9700-7608CCE56971}">
      <dsp:nvSpPr>
        <dsp:cNvPr id="0" name=""/>
        <dsp:cNvSpPr/>
      </dsp:nvSpPr>
      <dsp:spPr>
        <a:xfrm>
          <a:off x="9773972" y="3319334"/>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3E9521-FDCC-468A-968B-492234B370F1}">
      <dsp:nvSpPr>
        <dsp:cNvPr id="0" name=""/>
        <dsp:cNvSpPr/>
      </dsp:nvSpPr>
      <dsp:spPr>
        <a:xfrm>
          <a:off x="9862797" y="3403718"/>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Meydancılar</a:t>
          </a:r>
          <a:endParaRPr lang="tr-TR" sz="900" kern="1200" dirty="0"/>
        </a:p>
      </dsp:txBody>
      <dsp:txXfrm>
        <a:off x="9877665" y="3418586"/>
        <a:ext cx="769691" cy="477900"/>
      </dsp:txXfrm>
    </dsp:sp>
    <dsp:sp modelId="{E5050C69-A562-4355-AB80-53007886E842}">
      <dsp:nvSpPr>
        <dsp:cNvPr id="0" name=""/>
        <dsp:cNvSpPr/>
      </dsp:nvSpPr>
      <dsp:spPr>
        <a:xfrm>
          <a:off x="10751050" y="1839061"/>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2AB22-591F-426B-8D1D-85BFB2B158CF}">
      <dsp:nvSpPr>
        <dsp:cNvPr id="0" name=""/>
        <dsp:cNvSpPr/>
      </dsp:nvSpPr>
      <dsp:spPr>
        <a:xfrm>
          <a:off x="10839875" y="1923445"/>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Sebzeci</a:t>
          </a:r>
          <a:endParaRPr lang="tr-TR" sz="900" kern="1200" dirty="0"/>
        </a:p>
      </dsp:txBody>
      <dsp:txXfrm>
        <a:off x="10854743" y="1938313"/>
        <a:ext cx="769691" cy="477900"/>
      </dsp:txXfrm>
    </dsp:sp>
    <dsp:sp modelId="{A1BD18DC-C22D-412B-84AA-4630950A20A8}">
      <dsp:nvSpPr>
        <dsp:cNvPr id="0" name=""/>
        <dsp:cNvSpPr/>
      </dsp:nvSpPr>
      <dsp:spPr>
        <a:xfrm>
          <a:off x="10751050" y="2579197"/>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DC9E87-1591-4DA9-813A-DF20A634CD5F}">
      <dsp:nvSpPr>
        <dsp:cNvPr id="0" name=""/>
        <dsp:cNvSpPr/>
      </dsp:nvSpPr>
      <dsp:spPr>
        <a:xfrm>
          <a:off x="10839875" y="2663581"/>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Komiler</a:t>
          </a:r>
          <a:endParaRPr lang="tr-TR" sz="900" kern="1200" dirty="0"/>
        </a:p>
      </dsp:txBody>
      <dsp:txXfrm>
        <a:off x="10854743" y="2678449"/>
        <a:ext cx="769691" cy="477900"/>
      </dsp:txXfrm>
    </dsp:sp>
    <dsp:sp modelId="{005F4814-4CAB-40E5-9EB6-05EAD6158C07}">
      <dsp:nvSpPr>
        <dsp:cNvPr id="0" name=""/>
        <dsp:cNvSpPr/>
      </dsp:nvSpPr>
      <dsp:spPr>
        <a:xfrm>
          <a:off x="6354201" y="1098925"/>
          <a:ext cx="799427" cy="507636"/>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4E1F35-FC84-444A-8344-577D269BAA51}">
      <dsp:nvSpPr>
        <dsp:cNvPr id="0" name=""/>
        <dsp:cNvSpPr/>
      </dsp:nvSpPr>
      <dsp:spPr>
        <a:xfrm>
          <a:off x="6443026" y="1183309"/>
          <a:ext cx="799427" cy="50763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tr-TR" sz="900" kern="1200" dirty="0" smtClean="0"/>
            <a:t>Aşçıbaşı Yardımcısı II</a:t>
          </a:r>
          <a:endParaRPr lang="tr-TR" sz="900" kern="1200" dirty="0"/>
        </a:p>
      </dsp:txBody>
      <dsp:txXfrm>
        <a:off x="6457894" y="1198177"/>
        <a:ext cx="769691" cy="47790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1888037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3112957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313FEC2-BE42-4102-8DC8-B20555779C53}" type="slidenum">
              <a:rPr lang="tr-TR" smtClean="0"/>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95678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A1843D8D-95D1-4F5F-A47C-9E860BABCAFC}" type="datetimeFigureOut">
              <a:rPr lang="tr-TR" smtClean="0"/>
              <a:t>20.02.2018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616942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A1843D8D-95D1-4F5F-A47C-9E860BABCAFC}" type="datetimeFigureOut">
              <a:rPr lang="tr-TR" smtClean="0"/>
              <a:t>20.02.2018</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313FEC2-BE42-4102-8DC8-B20555779C53}" type="slidenum">
              <a:rPr lang="tr-TR" smtClean="0"/>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55161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A1843D8D-95D1-4F5F-A47C-9E860BABCAFC}" type="datetimeFigureOut">
              <a:rPr lang="tr-TR" smtClean="0"/>
              <a:t>20.02.2018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3233790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3998661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296867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3041467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1843D8D-95D1-4F5F-A47C-9E860BABCAFC}" type="datetimeFigureOut">
              <a:rPr lang="tr-TR" smtClean="0"/>
              <a:t>20.02.2018</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3185708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1843D8D-95D1-4F5F-A47C-9E860BABCAFC}" type="datetimeFigureOut">
              <a:rPr lang="tr-TR" smtClean="0"/>
              <a:t>20.02.2018</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117492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1843D8D-95D1-4F5F-A47C-9E860BABCAFC}" type="datetimeFigureOut">
              <a:rPr lang="tr-TR" smtClean="0"/>
              <a:t>20.02.2018</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4068866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1843D8D-95D1-4F5F-A47C-9E860BABCAFC}" type="datetimeFigureOut">
              <a:rPr lang="tr-TR" smtClean="0"/>
              <a:t>20.02.2018</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684121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843D8D-95D1-4F5F-A47C-9E860BABCAFC}" type="datetimeFigureOut">
              <a:rPr lang="tr-TR" smtClean="0"/>
              <a:t>20.02.2018</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202804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1843D8D-95D1-4F5F-A47C-9E860BABCAFC}" type="datetimeFigureOut">
              <a:rPr lang="tr-TR" smtClean="0"/>
              <a:t>20.02.2018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3872699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1843D8D-95D1-4F5F-A47C-9E860BABCAFC}" type="datetimeFigureOut">
              <a:rPr lang="tr-TR" smtClean="0"/>
              <a:t>20.02.2018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313FEC2-BE42-4102-8DC8-B20555779C53}" type="slidenum">
              <a:rPr lang="tr-TR" smtClean="0"/>
              <a:t>‹#›</a:t>
            </a:fld>
            <a:endParaRPr lang="tr-TR"/>
          </a:p>
        </p:txBody>
      </p:sp>
    </p:spTree>
    <p:extLst>
      <p:ext uri="{BB962C8B-B14F-4D97-AF65-F5344CB8AC3E}">
        <p14:creationId xmlns:p14="http://schemas.microsoft.com/office/powerpoint/2010/main" val="1090819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A1843D8D-95D1-4F5F-A47C-9E860BABCAFC}" type="datetimeFigureOut">
              <a:rPr lang="tr-TR" smtClean="0"/>
              <a:t>20.02.2018</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313FEC2-BE42-4102-8DC8-B20555779C53}" type="slidenum">
              <a:rPr lang="tr-TR" smtClean="0"/>
              <a:t>‹#›</a:t>
            </a:fld>
            <a:endParaRPr lang="tr-TR"/>
          </a:p>
        </p:txBody>
      </p:sp>
    </p:spTree>
    <p:extLst>
      <p:ext uri="{BB962C8B-B14F-4D97-AF65-F5344CB8AC3E}">
        <p14:creationId xmlns:p14="http://schemas.microsoft.com/office/powerpoint/2010/main" val="42194399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gastronomi-mutfaksanatlari.com/FileUpload/ks241201/File/2._hafta_mutfagin_bolumleri_ve_mutfak_personeli.pdf" TargetMode="External"/><Relationship Id="rId2" Type="http://schemas.openxmlformats.org/officeDocument/2006/relationships/hyperlink" Target="http://www.acarindex.com/dosyalar/makale/acarindex-1423876631.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280120" y="2305318"/>
            <a:ext cx="8915399" cy="2278880"/>
          </a:xfrm>
        </p:spPr>
        <p:txBody>
          <a:bodyPr>
            <a:normAutofit/>
          </a:bodyPr>
          <a:lstStyle/>
          <a:p>
            <a:r>
              <a:rPr lang="tr-TR" sz="4400" b="1" dirty="0" smtClean="0"/>
              <a:t>TARİHTE MUTFAK, MUTFAK YÖNETİMİ ve ORGANİZASYONU</a:t>
            </a:r>
            <a:endParaRPr lang="tr-TR" sz="4400" b="1" dirty="0"/>
          </a:p>
        </p:txBody>
      </p:sp>
      <p:sp>
        <p:nvSpPr>
          <p:cNvPr id="3" name="Alt Başlık 2"/>
          <p:cNvSpPr>
            <a:spLocks noGrp="1"/>
          </p:cNvSpPr>
          <p:nvPr>
            <p:ph type="subTitle" idx="1"/>
          </p:nvPr>
        </p:nvSpPr>
        <p:spPr>
          <a:xfrm>
            <a:off x="2550576" y="4828894"/>
            <a:ext cx="8915399" cy="1126283"/>
          </a:xfrm>
        </p:spPr>
        <p:txBody>
          <a:bodyPr>
            <a:normAutofit lnSpcReduction="10000"/>
          </a:bodyPr>
          <a:lstStyle/>
          <a:p>
            <a:r>
              <a:rPr lang="tr-TR" b="1" dirty="0" smtClean="0">
                <a:solidFill>
                  <a:schemeClr val="accent1">
                    <a:lumMod val="75000"/>
                  </a:schemeClr>
                </a:solidFill>
              </a:rPr>
              <a:t>ÖĞRETİM GÖVREVLİSİ</a:t>
            </a:r>
            <a:r>
              <a:rPr lang="tr-TR" b="1" dirty="0" smtClean="0">
                <a:solidFill>
                  <a:schemeClr val="accent1">
                    <a:lumMod val="75000"/>
                  </a:schemeClr>
                </a:solidFill>
              </a:rPr>
              <a:t>: Aykut AYBAŞ</a:t>
            </a:r>
          </a:p>
          <a:p>
            <a:r>
              <a:rPr lang="tr-TR" b="1" dirty="0" smtClean="0">
                <a:solidFill>
                  <a:schemeClr val="accent1">
                    <a:lumMod val="75000"/>
                  </a:schemeClr>
                </a:solidFill>
              </a:rPr>
              <a:t>ÖĞRENİM GÖREVLİSİ: Begüm GÜLER  /  Nimet KÖSE</a:t>
            </a:r>
          </a:p>
          <a:p>
            <a:r>
              <a:rPr lang="tr-TR" b="1" dirty="0">
                <a:solidFill>
                  <a:schemeClr val="accent1">
                    <a:lumMod val="75000"/>
                  </a:schemeClr>
                </a:solidFill>
              </a:rPr>
              <a:t> </a:t>
            </a:r>
            <a:r>
              <a:rPr lang="tr-TR" b="1" dirty="0" smtClean="0">
                <a:solidFill>
                  <a:schemeClr val="accent1">
                    <a:lumMod val="75000"/>
                  </a:schemeClr>
                </a:solidFill>
              </a:rPr>
              <a:t>                                      1176702046     /   1176702015</a:t>
            </a:r>
            <a:endParaRPr lang="tr-TR" b="1" dirty="0" smtClean="0">
              <a:solidFill>
                <a:schemeClr val="accent1">
                  <a:lumMod val="75000"/>
                </a:schemeClr>
              </a:solidFill>
            </a:endParaRPr>
          </a:p>
        </p:txBody>
      </p:sp>
    </p:spTree>
    <p:extLst>
      <p:ext uri="{BB962C8B-B14F-4D97-AF65-F5344CB8AC3E}">
        <p14:creationId xmlns:p14="http://schemas.microsoft.com/office/powerpoint/2010/main" val="9856090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816479" y="819955"/>
            <a:ext cx="8915400" cy="3777622"/>
          </a:xfrm>
        </p:spPr>
        <p:txBody>
          <a:bodyPr/>
          <a:lstStyle/>
          <a:p>
            <a:r>
              <a:rPr lang="tr-TR" dirty="0" smtClean="0"/>
              <a:t>Günümüzde bir çok üründe karşımıza çıkan katkı maddelerinin temeli de, eski zamanlara dayanmaktadır. Şaraptaki bozulmayı engellemek için deniz suyu, reçine, vb. ürünler kullanılmıştır.</a:t>
            </a:r>
          </a:p>
          <a:p>
            <a:r>
              <a:rPr lang="tr-TR" dirty="0" smtClean="0"/>
              <a:t>Roma sofralarında bitkisel kaynaklı besinlerin fazla tüketildiği, av dönüşlerinde ve şenliklerde ise etin daha çok tüketildiği görülmektedir. Hayvansal kaynaklardan elde edilen doğrudan kullanmak yerine, çeşitli peynirler yaparak faydalanmayı tercih etmişler. Roma yemek tariflerinde sıkça rastlanan balık sosları vardır. Balık soslarına değişik isimlerle rastlamak mümkündür, başlıca bilinenleri </a:t>
            </a:r>
            <a:r>
              <a:rPr lang="tr-TR" dirty="0" err="1" smtClean="0"/>
              <a:t>Garum</a:t>
            </a:r>
            <a:r>
              <a:rPr lang="tr-TR" dirty="0" smtClean="0"/>
              <a:t>, </a:t>
            </a:r>
            <a:r>
              <a:rPr lang="tr-TR" dirty="0" err="1" smtClean="0"/>
              <a:t>Liquamen</a:t>
            </a:r>
            <a:r>
              <a:rPr lang="tr-TR" dirty="0" smtClean="0"/>
              <a:t>, </a:t>
            </a:r>
            <a:r>
              <a:rPr lang="tr-TR" dirty="0" err="1" smtClean="0"/>
              <a:t>Muria</a:t>
            </a:r>
            <a:r>
              <a:rPr lang="tr-TR" dirty="0" smtClean="0"/>
              <a:t>, </a:t>
            </a:r>
            <a:r>
              <a:rPr lang="tr-TR" dirty="0" err="1" smtClean="0"/>
              <a:t>Allec</a:t>
            </a:r>
            <a:r>
              <a:rPr lang="tr-TR" dirty="0" smtClean="0"/>
              <a:t> gibi isimler almıştır.</a:t>
            </a:r>
          </a:p>
          <a:p>
            <a:endParaRPr lang="tr-TR" dirty="0"/>
          </a:p>
        </p:txBody>
      </p:sp>
    </p:spTree>
    <p:extLst>
      <p:ext uri="{BB962C8B-B14F-4D97-AF65-F5344CB8AC3E}">
        <p14:creationId xmlns:p14="http://schemas.microsoft.com/office/powerpoint/2010/main" val="1066390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884587" y="559715"/>
            <a:ext cx="8911687" cy="1280890"/>
          </a:xfrm>
        </p:spPr>
        <p:txBody>
          <a:bodyPr/>
          <a:lstStyle/>
          <a:p>
            <a:r>
              <a:rPr lang="tr-TR" b="1" dirty="0" smtClean="0"/>
              <a:t>B.TÜRK MUTFAĞININ TARİHSEL GELİŞİMİ</a:t>
            </a:r>
            <a:endParaRPr lang="tr-TR" b="1" dirty="0"/>
          </a:p>
        </p:txBody>
      </p:sp>
      <p:sp>
        <p:nvSpPr>
          <p:cNvPr id="3" name="İçerik Yer Tutucusu 2"/>
          <p:cNvSpPr>
            <a:spLocks noGrp="1"/>
          </p:cNvSpPr>
          <p:nvPr>
            <p:ph idx="1"/>
          </p:nvPr>
        </p:nvSpPr>
        <p:spPr>
          <a:xfrm>
            <a:off x="1884587" y="2004811"/>
            <a:ext cx="8915400" cy="3777622"/>
          </a:xfrm>
        </p:spPr>
        <p:txBody>
          <a:bodyPr/>
          <a:lstStyle/>
          <a:p>
            <a:r>
              <a:rPr lang="tr-TR" dirty="0" smtClean="0"/>
              <a:t>Orta Asya’dan Anadolu’ya göçen Türkler, tarihsel geçmişleri nedeniyle zengin bir kültüre sahiptirler. Orta Asya göçebe insanının et ve mayalanmış süt ürünlerini kullanmaları, Mezopotamya’nın tahılları, Akdeniz çevresinin sebze ve meyveleri, Güney Asya’nın baharatı ile birlikte kullanılarak zengin bir Türk yemek kültürünün oluşmasında etkili olmuştur.</a:t>
            </a:r>
          </a:p>
          <a:p>
            <a:r>
              <a:rPr lang="tr-TR" dirty="0" smtClean="0"/>
              <a:t>Orta Asya Türkleri, tarım ve hayvancılıkla uğraşmışlardır. Yemeklerde en çok buğday ve buğday unu ile yapılan yağlı hamur işleri daha ön plana çıkmıştır. Darıdan yapılan boza, Orta Asya Türklerinin ilk gıdaları arasında yer almaktadır. Orta Asya Türklerinde, “av hayvanları” önemli bir yer teşkil etmektedir. At önemli bir beslenme kaynağı ve ulaşım aracıdır. Eski Türklerin temel yiyeceği, koyun ve süt ürünleridir.</a:t>
            </a:r>
            <a:endParaRPr lang="tr-TR" dirty="0"/>
          </a:p>
        </p:txBody>
      </p:sp>
    </p:spTree>
    <p:extLst>
      <p:ext uri="{BB962C8B-B14F-4D97-AF65-F5344CB8AC3E}">
        <p14:creationId xmlns:p14="http://schemas.microsoft.com/office/powerpoint/2010/main" val="8161998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893753" y="807076"/>
            <a:ext cx="8915400" cy="3777622"/>
          </a:xfrm>
        </p:spPr>
        <p:txBody>
          <a:bodyPr/>
          <a:lstStyle/>
          <a:p>
            <a:r>
              <a:rPr lang="tr-TR" dirty="0"/>
              <a:t>Osmanlı İmparatorluğu’nun gelişmesi, Türk Mutfak kültürüne de yansımıştır. 15. </a:t>
            </a:r>
            <a:r>
              <a:rPr lang="tr-TR" dirty="0" err="1"/>
              <a:t>y.y</a:t>
            </a:r>
            <a:r>
              <a:rPr lang="tr-TR" dirty="0"/>
              <a:t>. da yemekler çeşit olarak az ve sade; 16. </a:t>
            </a:r>
            <a:r>
              <a:rPr lang="tr-TR" dirty="0" err="1"/>
              <a:t>y.y.’da</a:t>
            </a:r>
            <a:r>
              <a:rPr lang="tr-TR" dirty="0"/>
              <a:t> ise en görkemli yıllarını yaşamıştır. 17. ve 18. </a:t>
            </a:r>
            <a:r>
              <a:rPr lang="tr-TR" dirty="0" err="1"/>
              <a:t>y.y.’da</a:t>
            </a:r>
            <a:r>
              <a:rPr lang="tr-TR" dirty="0"/>
              <a:t> da bu görkemli dönem devam etmiş ancak 19. </a:t>
            </a:r>
            <a:r>
              <a:rPr lang="tr-TR" dirty="0" err="1"/>
              <a:t>y.y.’da</a:t>
            </a:r>
            <a:r>
              <a:rPr lang="tr-TR" dirty="0"/>
              <a:t> Osmanlı İmparatorluğu’nun fakirleşme sürecine girmesi Türk Mutfak kültürünü de etkilemiştir. Türk Mutfak kültürünün Osmanlı İmparatorluğu döneminde gelişmesinin diğer bir nedeni de, Osmanlı İmparatorluğu’nun çok geniş coğrafi alana hakim olması ve bunun sonucunda çok farklı kültürlerle tanışması ve </a:t>
            </a:r>
            <a:r>
              <a:rPr lang="tr-TR" dirty="0" smtClean="0"/>
              <a:t>etkilenmesidir.</a:t>
            </a:r>
            <a:endParaRPr lang="tr-TR" dirty="0"/>
          </a:p>
        </p:txBody>
      </p:sp>
    </p:spTree>
    <p:extLst>
      <p:ext uri="{BB962C8B-B14F-4D97-AF65-F5344CB8AC3E}">
        <p14:creationId xmlns:p14="http://schemas.microsoft.com/office/powerpoint/2010/main" val="11708122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893753" y="768440"/>
            <a:ext cx="8915400" cy="3777622"/>
          </a:xfrm>
        </p:spPr>
        <p:txBody>
          <a:bodyPr/>
          <a:lstStyle/>
          <a:p>
            <a:r>
              <a:rPr lang="tr-TR" dirty="0"/>
              <a:t>Osmanlılarda Mutfak, Saray yaşamının önemli bir parçasıdır. Padişah ve erkanı ile soylular bir sofra etrafında toplanmayı bir sosyal aktivite olarak görmüş bu yüzden de Saray mutfağı daima yenilikler arayan, lezzetli ve zengin türler meydana getiren bir yer olmuştur. Padişah erkanının hoşuna giden yemekleri üretmek ve verilen ziyafetleri daha gösterişli yapabilmek için aşçılar birbirleriyle yarışarak Türk Mutfak kültürünün zenginleşmesine katkıda </a:t>
            </a:r>
            <a:r>
              <a:rPr lang="tr-TR" dirty="0" smtClean="0"/>
              <a:t>bulunmuşlardır.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1031" y="2790825"/>
            <a:ext cx="5516451" cy="3680507"/>
          </a:xfrm>
          <a:prstGeom prst="rect">
            <a:avLst/>
          </a:prstGeom>
        </p:spPr>
      </p:pic>
    </p:spTree>
    <p:extLst>
      <p:ext uri="{BB962C8B-B14F-4D97-AF65-F5344CB8AC3E}">
        <p14:creationId xmlns:p14="http://schemas.microsoft.com/office/powerpoint/2010/main" val="8166892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13448" y="819955"/>
            <a:ext cx="8915400" cy="3777622"/>
          </a:xfrm>
        </p:spPr>
        <p:txBody>
          <a:bodyPr/>
          <a:lstStyle/>
          <a:p>
            <a:r>
              <a:rPr lang="tr-TR" dirty="0"/>
              <a:t>Osmanlı İmparatorluğu döneminde Türk Mutfak kültürü, Saray mutfağı ve Halk mutfağı olmak üzere ikiye ayrılmaktadır: </a:t>
            </a:r>
          </a:p>
          <a:p>
            <a:r>
              <a:rPr lang="tr-TR" dirty="0"/>
              <a:t> Saray mutfağı, Padişah, Valide Sultan ve Divan halkı için hazırlanmış gösterişli sofralardır. Kalabalık saray çevresini doyurabilmek için aşçılar yeni yeni yemekler icat etmişlerdir. 1200’e varan kadrosuyla sadece saray çevresini değil aynı zamanda gelen konukların yemek ihtiyaçlarına da cevap vermeye </a:t>
            </a:r>
            <a:r>
              <a:rPr lang="tr-TR" dirty="0" smtClean="0"/>
              <a:t>çalışmışlardır. </a:t>
            </a:r>
            <a:r>
              <a:rPr lang="tr-TR" dirty="0"/>
              <a:t>Saray mutfağının gelişimi, Fatih Sultan Mehmet’in 15.y.y.’ın ikinci yarısında Topkapı Sarayına yeni mutfaklar yaptırmasıyla </a:t>
            </a:r>
            <a:r>
              <a:rPr lang="tr-TR" dirty="0" smtClean="0"/>
              <a:t>başlamıştır. </a:t>
            </a:r>
            <a:r>
              <a:rPr lang="tr-TR" dirty="0"/>
              <a:t>Marmara Denizi’ne bakan, sayısız kubbe ve bacalarıyla dikkat çeken bu mutfaklara “ Yeni Saray” adı </a:t>
            </a:r>
            <a:r>
              <a:rPr lang="tr-TR" dirty="0" smtClean="0"/>
              <a:t>verilmiştir.</a:t>
            </a:r>
            <a:endParaRPr lang="tr-TR" dirty="0"/>
          </a:p>
        </p:txBody>
      </p:sp>
    </p:spTree>
    <p:extLst>
      <p:ext uri="{BB962C8B-B14F-4D97-AF65-F5344CB8AC3E}">
        <p14:creationId xmlns:p14="http://schemas.microsoft.com/office/powerpoint/2010/main" val="21448094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 </a:t>
            </a:r>
            <a:r>
              <a:rPr lang="tr-TR" b="1" dirty="0"/>
              <a:t>Fatih Sultan Mehmet’in Saray Mutfağında Tüketilen Malzemeler </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057187244"/>
              </p:ext>
            </p:extLst>
          </p:nvPr>
        </p:nvGraphicFramePr>
        <p:xfrm>
          <a:off x="2589213" y="2133600"/>
          <a:ext cx="8915400" cy="4124960"/>
        </p:xfrm>
        <a:graphic>
          <a:graphicData uri="http://schemas.openxmlformats.org/drawingml/2006/table">
            <a:tbl>
              <a:tblPr firstRow="1" bandRow="1">
                <a:tableStyleId>{5C22544A-7EE6-4342-B048-85BDC9FD1C3A}</a:tableStyleId>
              </a:tblPr>
              <a:tblGrid>
                <a:gridCol w="4457700"/>
                <a:gridCol w="4457700"/>
              </a:tblGrid>
              <a:tr h="370840">
                <a:tc>
                  <a:txBody>
                    <a:bodyPr/>
                    <a:lstStyle/>
                    <a:p>
                      <a:r>
                        <a:rPr lang="tr-TR" dirty="0" smtClean="0"/>
                        <a:t>Yiyecek türü </a:t>
                      </a:r>
                      <a:endParaRPr lang="tr-TR" dirty="0"/>
                    </a:p>
                  </a:txBody>
                  <a:tcPr/>
                </a:tc>
                <a:tc>
                  <a:txBody>
                    <a:bodyPr/>
                    <a:lstStyle/>
                    <a:p>
                      <a:r>
                        <a:rPr lang="tr-TR" dirty="0" smtClean="0"/>
                        <a:t>Yiyecek</a:t>
                      </a:r>
                      <a:endParaRPr lang="tr-TR" dirty="0"/>
                    </a:p>
                  </a:txBody>
                  <a:tcPr/>
                </a:tc>
              </a:tr>
              <a:tr h="370840">
                <a:tc>
                  <a:txBody>
                    <a:bodyPr/>
                    <a:lstStyle/>
                    <a:p>
                      <a:r>
                        <a:rPr lang="tr-TR" dirty="0" smtClean="0"/>
                        <a:t>Baklagiller ve Tahıllar</a:t>
                      </a:r>
                      <a:endParaRPr lang="tr-TR" dirty="0"/>
                    </a:p>
                  </a:txBody>
                  <a:tcPr/>
                </a:tc>
                <a:tc>
                  <a:txBody>
                    <a:bodyPr/>
                    <a:lstStyle/>
                    <a:p>
                      <a:r>
                        <a:rPr lang="tr-TR" dirty="0" smtClean="0"/>
                        <a:t>Bulgur, pirinç, un, mercimek, buğday nişastası, nohut </a:t>
                      </a:r>
                      <a:endParaRPr lang="tr-TR" dirty="0"/>
                    </a:p>
                  </a:txBody>
                  <a:tcPr/>
                </a:tc>
              </a:tr>
              <a:tr h="370840">
                <a:tc>
                  <a:txBody>
                    <a:bodyPr/>
                    <a:lstStyle/>
                    <a:p>
                      <a:r>
                        <a:rPr lang="tr-TR" dirty="0" smtClean="0"/>
                        <a:t>Sebzeler</a:t>
                      </a:r>
                      <a:endParaRPr lang="tr-TR" dirty="0"/>
                    </a:p>
                  </a:txBody>
                  <a:tcPr/>
                </a:tc>
                <a:tc>
                  <a:txBody>
                    <a:bodyPr/>
                    <a:lstStyle/>
                    <a:p>
                      <a:r>
                        <a:rPr lang="tr-TR" dirty="0" smtClean="0"/>
                        <a:t>Pırasa, lahana, ıspanak, pazı, şalgam, hıyar, soğan </a:t>
                      </a:r>
                      <a:endParaRPr lang="tr-TR" dirty="0"/>
                    </a:p>
                  </a:txBody>
                  <a:tcPr/>
                </a:tc>
              </a:tr>
              <a:tr h="370840">
                <a:tc>
                  <a:txBody>
                    <a:bodyPr/>
                    <a:lstStyle/>
                    <a:p>
                      <a:r>
                        <a:rPr lang="tr-TR" dirty="0" smtClean="0"/>
                        <a:t>Yağlar</a:t>
                      </a:r>
                      <a:endParaRPr lang="tr-TR" dirty="0"/>
                    </a:p>
                  </a:txBody>
                  <a:tcPr/>
                </a:tc>
                <a:tc>
                  <a:txBody>
                    <a:bodyPr/>
                    <a:lstStyle/>
                    <a:p>
                      <a:r>
                        <a:rPr lang="tr-TR" dirty="0" smtClean="0"/>
                        <a:t>Zeytinyağı, kuyruk yağı, sade yağ </a:t>
                      </a:r>
                      <a:endParaRPr lang="tr-TR" dirty="0"/>
                    </a:p>
                  </a:txBody>
                  <a:tcPr/>
                </a:tc>
              </a:tr>
              <a:tr h="370840">
                <a:tc>
                  <a:txBody>
                    <a:bodyPr/>
                    <a:lstStyle/>
                    <a:p>
                      <a:r>
                        <a:rPr lang="tr-TR" dirty="0" smtClean="0"/>
                        <a:t>Otlar ve baharat</a:t>
                      </a:r>
                      <a:endParaRPr lang="tr-TR" dirty="0"/>
                    </a:p>
                  </a:txBody>
                  <a:tcPr/>
                </a:tc>
                <a:tc>
                  <a:txBody>
                    <a:bodyPr/>
                    <a:lstStyle/>
                    <a:p>
                      <a:r>
                        <a:rPr lang="tr-TR" dirty="0" smtClean="0"/>
                        <a:t>Misk, safran, zeytin, maydanoz, hardal, sarımsak, kişniş, nane, kimyon, Eflak tuzu, sakız, sirke, fülfül (karabiber), tarçın, karanfil, </a:t>
                      </a:r>
                      <a:r>
                        <a:rPr lang="tr-TR" dirty="0" err="1" smtClean="0"/>
                        <a:t>anber</a:t>
                      </a:r>
                      <a:endParaRPr lang="tr-TR" dirty="0"/>
                    </a:p>
                  </a:txBody>
                  <a:tcPr/>
                </a:tc>
              </a:tr>
              <a:tr h="370840">
                <a:tc>
                  <a:txBody>
                    <a:bodyPr/>
                    <a:lstStyle/>
                    <a:p>
                      <a:r>
                        <a:rPr lang="tr-TR" dirty="0" smtClean="0"/>
                        <a:t>Hayvansal gıdalar </a:t>
                      </a:r>
                      <a:endParaRPr lang="tr-TR" dirty="0"/>
                    </a:p>
                  </a:txBody>
                  <a:tcPr/>
                </a:tc>
                <a:tc>
                  <a:txBody>
                    <a:bodyPr/>
                    <a:lstStyle/>
                    <a:p>
                      <a:r>
                        <a:rPr lang="tr-TR" dirty="0" smtClean="0"/>
                        <a:t>Yumurta, tavuk, peynir, süt, yoğurt, kaymak, istiridye, karides, paça, kaz, sığır işkembesi, bal, av kuşları, balık </a:t>
                      </a:r>
                      <a:endParaRPr lang="tr-TR" dirty="0"/>
                    </a:p>
                  </a:txBody>
                  <a:tcPr/>
                </a:tc>
              </a:tr>
            </a:tbl>
          </a:graphicData>
        </a:graphic>
      </p:graphicFrame>
    </p:spTree>
    <p:extLst>
      <p:ext uri="{BB962C8B-B14F-4D97-AF65-F5344CB8AC3E}">
        <p14:creationId xmlns:p14="http://schemas.microsoft.com/office/powerpoint/2010/main" val="920768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039134" y="598353"/>
            <a:ext cx="8911687" cy="1280890"/>
          </a:xfrm>
        </p:spPr>
        <p:txBody>
          <a:bodyPr/>
          <a:lstStyle/>
          <a:p>
            <a:r>
              <a:rPr lang="tr-TR" b="1" dirty="0"/>
              <a:t>TÜRKLERDE YEME İÇME ALIŞKANLIKLARI </a:t>
            </a:r>
          </a:p>
        </p:txBody>
      </p:sp>
      <p:sp>
        <p:nvSpPr>
          <p:cNvPr id="3" name="İçerik Yer Tutucusu 2"/>
          <p:cNvSpPr>
            <a:spLocks noGrp="1"/>
          </p:cNvSpPr>
          <p:nvPr>
            <p:ph idx="1"/>
          </p:nvPr>
        </p:nvSpPr>
        <p:spPr>
          <a:xfrm>
            <a:off x="2035421" y="2107842"/>
            <a:ext cx="8915400" cy="3777622"/>
          </a:xfrm>
        </p:spPr>
        <p:txBody>
          <a:bodyPr/>
          <a:lstStyle/>
          <a:p>
            <a:r>
              <a:rPr lang="tr-TR" dirty="0"/>
              <a:t>Türklerin yeme içme alışkanlıkları incelenirken; Tarımsal Yapı ve Göçebe Kültürünün Etkisi, Başka Toplumlardan Etkilenme, </a:t>
            </a:r>
            <a:r>
              <a:rPr lang="tr-TR" dirty="0" err="1"/>
              <a:t>Sosyo</a:t>
            </a:r>
            <a:r>
              <a:rPr lang="tr-TR" dirty="0"/>
              <a:t>-Ekonomik Düzeye Göre Farklılaşma, Türklerde Davranış Kalıpları, Yemeklerin Bölgelere göre Farklılık Göstermesi ve Toplu Yemek Yeme Geleneği gibi faktörlerin etkili olduğu görülmektedir</a:t>
            </a:r>
          </a:p>
        </p:txBody>
      </p:sp>
    </p:spTree>
    <p:extLst>
      <p:ext uri="{BB962C8B-B14F-4D97-AF65-F5344CB8AC3E}">
        <p14:creationId xmlns:p14="http://schemas.microsoft.com/office/powerpoint/2010/main" val="264505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TÜRKLERDE YEME İÇME ALIŞKANLIKLARI </a:t>
            </a:r>
          </a:p>
        </p:txBody>
      </p:sp>
      <p:sp>
        <p:nvSpPr>
          <p:cNvPr id="3" name="İçerik Yer Tutucusu 2"/>
          <p:cNvSpPr>
            <a:spLocks noGrp="1"/>
          </p:cNvSpPr>
          <p:nvPr>
            <p:ph idx="1"/>
          </p:nvPr>
        </p:nvSpPr>
        <p:spPr/>
        <p:txBody>
          <a:bodyPr/>
          <a:lstStyle/>
          <a:p>
            <a:r>
              <a:rPr lang="tr-TR" dirty="0"/>
              <a:t>Tarımsal Yapı ve Göçebe Kültürünün </a:t>
            </a:r>
            <a:r>
              <a:rPr lang="tr-TR" dirty="0" smtClean="0"/>
              <a:t>Etkisi</a:t>
            </a:r>
          </a:p>
          <a:p>
            <a:r>
              <a:rPr lang="tr-TR" dirty="0"/>
              <a:t>Başka Toplumlardan Etkilenme  </a:t>
            </a:r>
            <a:endParaRPr lang="tr-TR" dirty="0" smtClean="0"/>
          </a:p>
          <a:p>
            <a:r>
              <a:rPr lang="tr-TR" dirty="0" err="1" smtClean="0"/>
              <a:t>Sosyo</a:t>
            </a:r>
            <a:r>
              <a:rPr lang="tr-TR" dirty="0" smtClean="0"/>
              <a:t>-Ekonomik </a:t>
            </a:r>
            <a:r>
              <a:rPr lang="tr-TR" dirty="0"/>
              <a:t>Düzeye Göre </a:t>
            </a:r>
            <a:r>
              <a:rPr lang="tr-TR" dirty="0" smtClean="0"/>
              <a:t>Farklılaşma</a:t>
            </a:r>
          </a:p>
          <a:p>
            <a:r>
              <a:rPr lang="tr-TR" dirty="0"/>
              <a:t>Türklerde Davranış Kalıpları </a:t>
            </a:r>
            <a:endParaRPr lang="tr-TR" dirty="0" smtClean="0"/>
          </a:p>
          <a:p>
            <a:r>
              <a:rPr lang="tr-TR" dirty="0"/>
              <a:t>Yemeklerin Bölgelere Göre Farklılık Göstermesi </a:t>
            </a:r>
            <a:endParaRPr lang="tr-TR" dirty="0" smtClean="0"/>
          </a:p>
          <a:p>
            <a:r>
              <a:rPr lang="tr-TR" dirty="0"/>
              <a:t>Toplu Yemek Yeme Geleneği </a:t>
            </a:r>
            <a:endParaRPr lang="tr-TR" dirty="0" smtClean="0"/>
          </a:p>
          <a:p>
            <a:endParaRPr lang="tr-TR" dirty="0"/>
          </a:p>
        </p:txBody>
      </p:sp>
    </p:spTree>
    <p:extLst>
      <p:ext uri="{BB962C8B-B14F-4D97-AF65-F5344CB8AC3E}">
        <p14:creationId xmlns:p14="http://schemas.microsoft.com/office/powerpoint/2010/main" val="35405072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MUTFAĞIN BÖLÜMLERİ ve MUTFAK PERSONELİ </a:t>
            </a:r>
            <a:endParaRPr lang="tr-TR" b="1" dirty="0"/>
          </a:p>
        </p:txBody>
      </p:sp>
      <p:sp>
        <p:nvSpPr>
          <p:cNvPr id="3" name="İçerik Yer Tutucusu 2"/>
          <p:cNvSpPr>
            <a:spLocks noGrp="1"/>
          </p:cNvSpPr>
          <p:nvPr>
            <p:ph idx="1"/>
          </p:nvPr>
        </p:nvSpPr>
        <p:spPr/>
        <p:txBody>
          <a:bodyPr>
            <a:normAutofit fontScale="92500" lnSpcReduction="20000"/>
          </a:bodyPr>
          <a:lstStyle/>
          <a:p>
            <a:pPr marL="0" indent="0">
              <a:buNone/>
            </a:pPr>
            <a:r>
              <a:rPr lang="tr-TR" b="1" dirty="0"/>
              <a:t>Mutfağın Ana Bölümleri </a:t>
            </a:r>
            <a:endParaRPr lang="tr-TR" b="1" dirty="0" smtClean="0"/>
          </a:p>
          <a:p>
            <a:pPr marL="0" indent="0">
              <a:buNone/>
            </a:pPr>
            <a:r>
              <a:rPr lang="tr-TR" dirty="0"/>
              <a:t>Otel işletmelerinde örgüt yapısı oluşturulurken şunlara dikkat edilmelidir: </a:t>
            </a:r>
            <a:endParaRPr lang="tr-TR" dirty="0" smtClean="0"/>
          </a:p>
          <a:p>
            <a:r>
              <a:rPr lang="tr-TR" dirty="0" smtClean="0"/>
              <a:t>İşletmenin </a:t>
            </a:r>
            <a:r>
              <a:rPr lang="tr-TR" dirty="0"/>
              <a:t>büyüklüğü ve türü, </a:t>
            </a:r>
          </a:p>
          <a:p>
            <a:r>
              <a:rPr lang="tr-TR" dirty="0" smtClean="0"/>
              <a:t>İşletmenin </a:t>
            </a:r>
            <a:r>
              <a:rPr lang="tr-TR" dirty="0"/>
              <a:t>örgütsel yapısı, </a:t>
            </a:r>
          </a:p>
          <a:p>
            <a:r>
              <a:rPr lang="tr-TR" dirty="0" smtClean="0"/>
              <a:t>Mutfağın </a:t>
            </a:r>
            <a:r>
              <a:rPr lang="tr-TR" dirty="0"/>
              <a:t>fiziki yapısı ve ekipmanlar, </a:t>
            </a:r>
          </a:p>
          <a:p>
            <a:r>
              <a:rPr lang="tr-TR" dirty="0" smtClean="0"/>
              <a:t>Uygulanacak </a:t>
            </a:r>
            <a:r>
              <a:rPr lang="tr-TR" dirty="0"/>
              <a:t>menü. </a:t>
            </a:r>
          </a:p>
          <a:p>
            <a:pPr marL="0" indent="0">
              <a:buNone/>
            </a:pPr>
            <a:r>
              <a:rPr lang="tr-TR" dirty="0" smtClean="0"/>
              <a:t>Bu </a:t>
            </a:r>
            <a:r>
              <a:rPr lang="tr-TR" dirty="0"/>
              <a:t>unsurlar dikkate alındığında mutfak organizasyonları üç şekilde incelenmektedir: </a:t>
            </a:r>
          </a:p>
          <a:p>
            <a:r>
              <a:rPr lang="tr-TR" dirty="0"/>
              <a:t> Küçük mutfak organizasyonları </a:t>
            </a:r>
          </a:p>
          <a:p>
            <a:r>
              <a:rPr lang="tr-TR" dirty="0" smtClean="0"/>
              <a:t>Orta </a:t>
            </a:r>
            <a:r>
              <a:rPr lang="tr-TR" dirty="0"/>
              <a:t>büyüklükteki mutfak organizasyonları </a:t>
            </a:r>
            <a:endParaRPr lang="tr-TR" dirty="0" smtClean="0"/>
          </a:p>
          <a:p>
            <a:r>
              <a:rPr lang="tr-TR" dirty="0" smtClean="0"/>
              <a:t>Büyük </a:t>
            </a:r>
            <a:r>
              <a:rPr lang="tr-TR" dirty="0"/>
              <a:t>mutfak organizasyonları </a:t>
            </a:r>
          </a:p>
          <a:p>
            <a:pPr marL="0" indent="0">
              <a:buNone/>
            </a:pPr>
            <a:r>
              <a:rPr lang="tr-TR" dirty="0" smtClean="0"/>
              <a:t> </a:t>
            </a:r>
            <a:endParaRPr lang="tr-TR" dirty="0"/>
          </a:p>
        </p:txBody>
      </p:sp>
    </p:spTree>
    <p:extLst>
      <p:ext uri="{BB962C8B-B14F-4D97-AF65-F5344CB8AC3E}">
        <p14:creationId xmlns:p14="http://schemas.microsoft.com/office/powerpoint/2010/main" val="4286421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C. GÜNÜMÜZDE YEMEKLERİN TOPLUMSAL İŞLEVLERİ</a:t>
            </a:r>
            <a:endParaRPr lang="tr-TR" b="1" dirty="0"/>
          </a:p>
        </p:txBody>
      </p:sp>
      <p:sp>
        <p:nvSpPr>
          <p:cNvPr id="3" name="İçerik Yer Tutucusu 2"/>
          <p:cNvSpPr>
            <a:spLocks noGrp="1"/>
          </p:cNvSpPr>
          <p:nvPr>
            <p:ph idx="1"/>
          </p:nvPr>
        </p:nvSpPr>
        <p:spPr/>
        <p:txBody>
          <a:bodyPr/>
          <a:lstStyle/>
          <a:p>
            <a:r>
              <a:rPr lang="tr-TR" dirty="0" smtClean="0"/>
              <a:t>Bilindiği gibi kültür, maddi ve manevi öğelerden oluşmaktadır. İşte yiyecekler ve içecekler olarak ifade ettiğimiz yemek, bir kültürün maddi öğesidir. Bu öğe, her kültürde görülen temel bir öğedir.</a:t>
            </a:r>
          </a:p>
          <a:p>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6692" y="3127956"/>
            <a:ext cx="3747752" cy="3362459"/>
          </a:xfrm>
          <a:prstGeom prst="rect">
            <a:avLst/>
          </a:prstGeom>
        </p:spPr>
      </p:pic>
    </p:spTree>
    <p:extLst>
      <p:ext uri="{BB962C8B-B14F-4D97-AF65-F5344CB8AC3E}">
        <p14:creationId xmlns:p14="http://schemas.microsoft.com/office/powerpoint/2010/main" val="19445504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SUNUM AKIŞI</a:t>
            </a:r>
            <a:endParaRPr lang="tr-TR" b="1" dirty="0"/>
          </a:p>
        </p:txBody>
      </p:sp>
      <p:sp>
        <p:nvSpPr>
          <p:cNvPr id="3" name="İçerik Yer Tutucusu 2"/>
          <p:cNvSpPr>
            <a:spLocks noGrp="1"/>
          </p:cNvSpPr>
          <p:nvPr>
            <p:ph idx="1"/>
          </p:nvPr>
        </p:nvSpPr>
        <p:spPr>
          <a:xfrm>
            <a:off x="1365162" y="1287887"/>
            <a:ext cx="9749306" cy="5447763"/>
          </a:xfrm>
        </p:spPr>
        <p:txBody>
          <a:bodyPr>
            <a:normAutofit fontScale="92500" lnSpcReduction="10000"/>
          </a:bodyPr>
          <a:lstStyle/>
          <a:p>
            <a:r>
              <a:rPr lang="tr-TR" dirty="0" smtClean="0"/>
              <a:t>A. MUTFAĞIN TARİHSEL GELİŞİMİ</a:t>
            </a:r>
          </a:p>
          <a:p>
            <a:r>
              <a:rPr lang="tr-TR" dirty="0" smtClean="0"/>
              <a:t>B. TÜRK MUTFAĞININ TARİHSEL GELİŞİMİ</a:t>
            </a:r>
          </a:p>
          <a:p>
            <a:r>
              <a:rPr lang="tr-TR" dirty="0" smtClean="0"/>
              <a:t>FATİH SULTAN MEHMET’İN SARAY MUTFAĞINDA TÜKETİLEN MALZEMELER</a:t>
            </a:r>
          </a:p>
          <a:p>
            <a:r>
              <a:rPr lang="tr-TR" dirty="0"/>
              <a:t>TÜRKLERDE YEME İÇME </a:t>
            </a:r>
            <a:r>
              <a:rPr lang="tr-TR" dirty="0" smtClean="0"/>
              <a:t>ALIŞKANLIKLARI</a:t>
            </a:r>
          </a:p>
          <a:p>
            <a:r>
              <a:rPr lang="tr-TR" dirty="0"/>
              <a:t> MUTFAĞIN BÖLÜMLERİ ve MUTFAK PERSONELİ </a:t>
            </a:r>
            <a:endParaRPr lang="tr-TR" dirty="0" smtClean="0"/>
          </a:p>
          <a:p>
            <a:r>
              <a:rPr lang="tr-TR" dirty="0"/>
              <a:t>C. GÜNÜMÜZDE YEMEKLERİN TOPLUMSAL </a:t>
            </a:r>
            <a:r>
              <a:rPr lang="tr-TR" dirty="0" smtClean="0"/>
              <a:t>İŞLEVLERİ</a:t>
            </a:r>
          </a:p>
          <a:p>
            <a:r>
              <a:rPr lang="tr-TR" dirty="0"/>
              <a:t>D. MUTFAK ORGANİZASYONLARI ve GÖREV </a:t>
            </a:r>
            <a:r>
              <a:rPr lang="tr-TR" dirty="0" smtClean="0"/>
              <a:t>TANIMLARI</a:t>
            </a:r>
          </a:p>
          <a:p>
            <a:pPr marL="400050" indent="-400050">
              <a:buFont typeface="+mj-lt"/>
              <a:buAutoNum type="romanUcPeriod"/>
            </a:pPr>
            <a:r>
              <a:rPr lang="tr-TR" dirty="0"/>
              <a:t>Küçük Mutfaklarda Örgüt </a:t>
            </a:r>
            <a:r>
              <a:rPr lang="tr-TR" dirty="0" smtClean="0"/>
              <a:t>Yapısı</a:t>
            </a:r>
          </a:p>
          <a:p>
            <a:pPr marL="400050" indent="-400050">
              <a:buFont typeface="+mj-lt"/>
              <a:buAutoNum type="romanUcPeriod"/>
            </a:pPr>
            <a:r>
              <a:rPr lang="tr-TR" dirty="0" smtClean="0"/>
              <a:t>Orta </a:t>
            </a:r>
            <a:r>
              <a:rPr lang="tr-TR" dirty="0"/>
              <a:t>Büyüklükteki Mutfaklarda Örgüt Yapısı </a:t>
            </a:r>
            <a:endParaRPr lang="tr-TR" dirty="0" smtClean="0"/>
          </a:p>
          <a:p>
            <a:pPr marL="400050" indent="-400050">
              <a:buFont typeface="+mj-lt"/>
              <a:buAutoNum type="romanUcPeriod"/>
            </a:pPr>
            <a:r>
              <a:rPr lang="tr-TR" dirty="0" smtClean="0"/>
              <a:t>Büyük </a:t>
            </a:r>
            <a:r>
              <a:rPr lang="tr-TR" dirty="0"/>
              <a:t>Mutfaklarda Örgüt Yapısı      </a:t>
            </a:r>
          </a:p>
          <a:p>
            <a:pPr marL="400050" indent="-400050">
              <a:buFont typeface="+mj-lt"/>
              <a:buAutoNum type="romanUcPeriod"/>
            </a:pPr>
            <a:r>
              <a:rPr lang="fr-FR" dirty="0" err="1" smtClean="0"/>
              <a:t>Mutfak</a:t>
            </a:r>
            <a:r>
              <a:rPr lang="fr-FR" dirty="0" smtClean="0"/>
              <a:t> </a:t>
            </a:r>
            <a:r>
              <a:rPr lang="fr-FR" dirty="0" err="1"/>
              <a:t>Şefi</a:t>
            </a:r>
            <a:r>
              <a:rPr lang="fr-FR" dirty="0"/>
              <a:t>  </a:t>
            </a:r>
            <a:r>
              <a:rPr lang="fr-FR" dirty="0" err="1"/>
              <a:t>Aşçıbaşı</a:t>
            </a:r>
            <a:r>
              <a:rPr lang="fr-FR" dirty="0"/>
              <a:t>  Chef de Cuisine </a:t>
            </a:r>
            <a:r>
              <a:rPr lang="fr-FR" dirty="0" err="1"/>
              <a:t>Executive</a:t>
            </a:r>
            <a:r>
              <a:rPr lang="fr-FR" dirty="0"/>
              <a:t> Chef </a:t>
            </a:r>
            <a:endParaRPr lang="tr-TR" dirty="0" smtClean="0"/>
          </a:p>
          <a:p>
            <a:pPr marL="400050" indent="-400050">
              <a:buFont typeface="+mj-lt"/>
              <a:buAutoNum type="romanUcPeriod"/>
            </a:pPr>
            <a:r>
              <a:rPr lang="tr-TR" dirty="0"/>
              <a:t>Aşçıbaşı yardımcısı: </a:t>
            </a:r>
            <a:endParaRPr lang="tr-TR" dirty="0" smtClean="0"/>
          </a:p>
          <a:p>
            <a:pPr marL="400050" indent="-400050">
              <a:buFont typeface="+mj-lt"/>
              <a:buAutoNum type="romanUcPeriod"/>
            </a:pPr>
            <a:r>
              <a:rPr lang="tr-TR" dirty="0"/>
              <a:t>Bölüm Şefleri: </a:t>
            </a:r>
            <a:endParaRPr lang="tr-TR" dirty="0" smtClean="0"/>
          </a:p>
          <a:p>
            <a:pPr marL="400050" indent="-400050">
              <a:buFont typeface="+mj-lt"/>
              <a:buAutoNum type="romanUcPeriod"/>
            </a:pPr>
            <a:r>
              <a:rPr lang="tr-TR" dirty="0"/>
              <a:t>Aşçılar , Aşçıbaşı Yardımcıları ve Stajyerler</a:t>
            </a:r>
            <a:r>
              <a:rPr lang="tr-TR" dirty="0" smtClean="0"/>
              <a:t>:</a:t>
            </a:r>
          </a:p>
          <a:p>
            <a:pPr marL="0" indent="0">
              <a:buNone/>
            </a:pPr>
            <a:r>
              <a:rPr lang="tr-TR" dirty="0"/>
              <a:t> </a:t>
            </a:r>
            <a:r>
              <a:rPr lang="tr-TR" dirty="0" smtClean="0"/>
              <a:t>        KAYNAKÇA</a:t>
            </a:r>
          </a:p>
          <a:p>
            <a:endParaRPr lang="tr-TR" dirty="0" smtClean="0"/>
          </a:p>
          <a:p>
            <a:endParaRPr lang="tr-TR" dirty="0" smtClean="0"/>
          </a:p>
          <a:p>
            <a:endParaRPr lang="tr-TR" dirty="0" smtClean="0"/>
          </a:p>
          <a:p>
            <a:endParaRPr lang="tr-TR" dirty="0" smtClean="0"/>
          </a:p>
          <a:p>
            <a:endParaRPr lang="tr-TR" dirty="0"/>
          </a:p>
        </p:txBody>
      </p:sp>
    </p:spTree>
    <p:extLst>
      <p:ext uri="{BB962C8B-B14F-4D97-AF65-F5344CB8AC3E}">
        <p14:creationId xmlns:p14="http://schemas.microsoft.com/office/powerpoint/2010/main" val="5295748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C. GÜNÜMÜZDE YEMEKLERİN TOPLUMSAL İŞLEVLERİ</a:t>
            </a:r>
          </a:p>
        </p:txBody>
      </p:sp>
      <p:sp>
        <p:nvSpPr>
          <p:cNvPr id="3" name="İçerik Yer Tutucusu 2"/>
          <p:cNvSpPr>
            <a:spLocks noGrp="1"/>
          </p:cNvSpPr>
          <p:nvPr>
            <p:ph idx="1"/>
          </p:nvPr>
        </p:nvSpPr>
        <p:spPr/>
        <p:txBody>
          <a:bodyPr>
            <a:normAutofit lnSpcReduction="10000"/>
          </a:bodyPr>
          <a:lstStyle/>
          <a:p>
            <a:r>
              <a:rPr lang="tr-TR" dirty="0" smtClean="0"/>
              <a:t>Yemeğin daha çok bireysel nitelikteki bu temel fonksiyonu yanında, ayrıca toplumsal nitelikte olan fonksiyonları da vardır. Bu fonksiyonlar sırayla ;</a:t>
            </a:r>
          </a:p>
          <a:p>
            <a:r>
              <a:rPr lang="tr-TR" dirty="0" smtClean="0"/>
              <a:t>1. Statü simgesi olarak yemek.</a:t>
            </a:r>
          </a:p>
          <a:p>
            <a:r>
              <a:rPr lang="tr-TR" dirty="0" smtClean="0"/>
              <a:t>2. Dostluk, arkadaşlık ve iletişim aracı olarak yemek.</a:t>
            </a:r>
          </a:p>
          <a:p>
            <a:r>
              <a:rPr lang="tr-TR" dirty="0" smtClean="0"/>
              <a:t>3. Hediyeleşerek paylaşmada yemek.</a:t>
            </a:r>
          </a:p>
          <a:p>
            <a:r>
              <a:rPr lang="tr-TR" dirty="0" smtClean="0"/>
              <a:t>4. Festivaller ve ziyafetlerde eğlence aracı olarak yemek.</a:t>
            </a:r>
          </a:p>
          <a:p>
            <a:r>
              <a:rPr lang="tr-TR" dirty="0" smtClean="0"/>
              <a:t>5. Törenlerde sunulan yiyecekler.</a:t>
            </a:r>
          </a:p>
          <a:p>
            <a:r>
              <a:rPr lang="tr-TR" dirty="0" smtClean="0"/>
              <a:t>6. Toplumsallaştırma aracı olarak yiyecekler.</a:t>
            </a:r>
          </a:p>
          <a:p>
            <a:r>
              <a:rPr lang="tr-TR" dirty="0" smtClean="0"/>
              <a:t>7. Ailenin yüceltilmesi, üstün tutulması.</a:t>
            </a:r>
          </a:p>
          <a:p>
            <a:r>
              <a:rPr lang="tr-TR" dirty="0" smtClean="0"/>
              <a:t>8. Turizm yoluyla ülkelerin yakınlaşması.</a:t>
            </a:r>
          </a:p>
        </p:txBody>
      </p:sp>
    </p:spTree>
    <p:extLst>
      <p:ext uri="{BB962C8B-B14F-4D97-AF65-F5344CB8AC3E}">
        <p14:creationId xmlns:p14="http://schemas.microsoft.com/office/powerpoint/2010/main" val="23805630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D. MUTFAK ORGANİZASYONLARI ve GÖREV TANIMLARI</a:t>
            </a:r>
            <a:endParaRPr lang="tr-TR" b="1" dirty="0"/>
          </a:p>
        </p:txBody>
      </p:sp>
      <p:sp>
        <p:nvSpPr>
          <p:cNvPr id="3" name="İçerik Yer Tutucusu 2"/>
          <p:cNvSpPr>
            <a:spLocks noGrp="1"/>
          </p:cNvSpPr>
          <p:nvPr>
            <p:ph idx="1"/>
          </p:nvPr>
        </p:nvSpPr>
        <p:spPr/>
        <p:txBody>
          <a:bodyPr/>
          <a:lstStyle/>
          <a:p>
            <a:r>
              <a:rPr lang="tr-TR" dirty="0" smtClean="0"/>
              <a:t>Mutfak Organizasyonu ; mutfak, yiyecek ve içecek işletmelerinde yiyecek üretimi yapılan yerdir. Mutfakta gerçekleştirilecek üretimin gereksinimi ve boyutu, mutfak çalışanlarının sayısı, özellikleri ve görevleri belirlenirken göz önünde bulundurulması gereken faktörler şunlardır :</a:t>
            </a:r>
          </a:p>
          <a:p>
            <a:r>
              <a:rPr lang="tr-TR" dirty="0" smtClean="0"/>
              <a:t>İşletmenin büyüklüğü ve türü,</a:t>
            </a:r>
          </a:p>
          <a:p>
            <a:r>
              <a:rPr lang="tr-TR" dirty="0" smtClean="0"/>
              <a:t>İşletmenin örgütsel yapısı,</a:t>
            </a:r>
          </a:p>
          <a:p>
            <a:r>
              <a:rPr lang="tr-TR" dirty="0" smtClean="0"/>
              <a:t>Mutfağın fiziki yapısı , ekipmanlar ve </a:t>
            </a:r>
          </a:p>
          <a:p>
            <a:r>
              <a:rPr lang="tr-TR" dirty="0" smtClean="0"/>
              <a:t>Uygulanacak mönü.</a:t>
            </a:r>
          </a:p>
          <a:p>
            <a:r>
              <a:rPr lang="tr-TR" dirty="0" smtClean="0"/>
              <a:t>Mutfak organizasyon yapıları başlıca üç şekilde incelenebilir :</a:t>
            </a:r>
            <a:endParaRPr lang="tr-TR" dirty="0"/>
          </a:p>
        </p:txBody>
      </p:sp>
    </p:spTree>
    <p:extLst>
      <p:ext uri="{BB962C8B-B14F-4D97-AF65-F5344CB8AC3E}">
        <p14:creationId xmlns:p14="http://schemas.microsoft.com/office/powerpoint/2010/main" val="38676075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Küçük Mutfaklarda Örgüt Yapısı</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825698668"/>
              </p:ext>
            </p:extLst>
          </p:nvPr>
        </p:nvGraphicFramePr>
        <p:xfrm>
          <a:off x="1803602" y="1571223"/>
          <a:ext cx="8915400" cy="4984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562923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Küçük Mutfaklarda Örgüt Yapısı</a:t>
            </a:r>
          </a:p>
        </p:txBody>
      </p:sp>
      <p:sp>
        <p:nvSpPr>
          <p:cNvPr id="3" name="İçerik Yer Tutucusu 2"/>
          <p:cNvSpPr>
            <a:spLocks noGrp="1"/>
          </p:cNvSpPr>
          <p:nvPr>
            <p:ph idx="1"/>
          </p:nvPr>
        </p:nvSpPr>
        <p:spPr/>
        <p:txBody>
          <a:bodyPr/>
          <a:lstStyle/>
          <a:p>
            <a:r>
              <a:rPr lang="tr-TR" dirty="0"/>
              <a:t>Küçük bir otel işletmesinin mutfağında sıcak et yemeklerinin, sıcak sosların, çorbaların, sebze yemeklerinin ve garnitürlerin hazırlanmasından tek bir aşçı sorumlu olabilir. </a:t>
            </a:r>
            <a:endParaRPr lang="tr-TR" dirty="0" smtClean="0"/>
          </a:p>
          <a:p>
            <a:pPr marL="0" indent="0">
              <a:buNone/>
            </a:pPr>
            <a:endParaRPr lang="tr-TR" dirty="0" smtClean="0"/>
          </a:p>
          <a:p>
            <a:r>
              <a:rPr lang="tr-TR" dirty="0"/>
              <a:t>Aşçı başı çoğu kez üretime katılabilir.  Aşçıbaşı yardımcısı aynı zamanda sıcak mutfak aşçısı olabilir. Bu tür mutfaklarda çalışan sayısı 6-7 kişi ile sınırlıdır. </a:t>
            </a:r>
          </a:p>
        </p:txBody>
      </p:sp>
    </p:spTree>
    <p:extLst>
      <p:ext uri="{BB962C8B-B14F-4D97-AF65-F5344CB8AC3E}">
        <p14:creationId xmlns:p14="http://schemas.microsoft.com/office/powerpoint/2010/main" val="6362439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15090" y="331650"/>
            <a:ext cx="8911687" cy="1381239"/>
          </a:xfrm>
        </p:spPr>
        <p:txBody>
          <a:bodyPr/>
          <a:lstStyle/>
          <a:p>
            <a:r>
              <a:rPr lang="tr-TR" b="1" dirty="0"/>
              <a:t>Orta Büyüklükteki Mutfaklarda Örgüt Yapısı </a:t>
            </a:r>
          </a:p>
        </p:txBody>
      </p:sp>
      <p:graphicFrame>
        <p:nvGraphicFramePr>
          <p:cNvPr id="40" name="Diyagram 39"/>
          <p:cNvGraphicFramePr/>
          <p:nvPr>
            <p:extLst>
              <p:ext uri="{D42A27DB-BD31-4B8C-83A1-F6EECF244321}">
                <p14:modId xmlns:p14="http://schemas.microsoft.com/office/powerpoint/2010/main" val="4021820836"/>
              </p:ext>
            </p:extLst>
          </p:nvPr>
        </p:nvGraphicFramePr>
        <p:xfrm>
          <a:off x="1545466" y="1223493"/>
          <a:ext cx="9081311" cy="5351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81568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Orta Büyüklükteki Mutfaklarda Örgüt Yapısı </a:t>
            </a:r>
          </a:p>
        </p:txBody>
      </p:sp>
      <p:sp>
        <p:nvSpPr>
          <p:cNvPr id="3" name="İçerik Yer Tutucusu 2"/>
          <p:cNvSpPr>
            <a:spLocks noGrp="1"/>
          </p:cNvSpPr>
          <p:nvPr>
            <p:ph idx="1"/>
          </p:nvPr>
        </p:nvSpPr>
        <p:spPr/>
        <p:txBody>
          <a:bodyPr/>
          <a:lstStyle/>
          <a:p>
            <a:r>
              <a:rPr lang="tr-TR" dirty="0"/>
              <a:t>Orta büyüklükteki bir otel işletmesinde ise gerek menüdeki yemek çeşidinin artması gerekse de müşteri sayısının artması gibi nedenlerle mutfak örgüt yapısında değişikliklere ihtiyaç duyulabilmektedir.  </a:t>
            </a:r>
            <a:endParaRPr lang="tr-TR" dirty="0" smtClean="0"/>
          </a:p>
          <a:p>
            <a:pPr marL="0" indent="0">
              <a:buNone/>
            </a:pPr>
            <a:endParaRPr lang="tr-TR" dirty="0" smtClean="0"/>
          </a:p>
          <a:p>
            <a:r>
              <a:rPr lang="tr-TR" dirty="0"/>
              <a:t>Bu tür mutfaklarda çalışan sayısı 10-15 kişiyi bulmaktadır. </a:t>
            </a:r>
          </a:p>
          <a:p>
            <a:endParaRPr lang="tr-TR" dirty="0"/>
          </a:p>
        </p:txBody>
      </p:sp>
    </p:spTree>
    <p:extLst>
      <p:ext uri="{BB962C8B-B14F-4D97-AF65-F5344CB8AC3E}">
        <p14:creationId xmlns:p14="http://schemas.microsoft.com/office/powerpoint/2010/main" val="35882730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88372" y="508200"/>
            <a:ext cx="8911687" cy="1037265"/>
          </a:xfrm>
        </p:spPr>
        <p:txBody>
          <a:bodyPr/>
          <a:lstStyle/>
          <a:p>
            <a:r>
              <a:rPr lang="tr-TR" b="1" dirty="0"/>
              <a:t> Büyük Mutfaklarda Örgüt Yapısı </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259833508"/>
              </p:ext>
            </p:extLst>
          </p:nvPr>
        </p:nvGraphicFramePr>
        <p:xfrm>
          <a:off x="334852" y="1107584"/>
          <a:ext cx="11642500" cy="5750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83121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Büyük Mutfaklarda Örgüt Yapısı </a:t>
            </a:r>
          </a:p>
        </p:txBody>
      </p:sp>
      <p:sp>
        <p:nvSpPr>
          <p:cNvPr id="3" name="İçerik Yer Tutucusu 2"/>
          <p:cNvSpPr>
            <a:spLocks noGrp="1"/>
          </p:cNvSpPr>
          <p:nvPr>
            <p:ph idx="1"/>
          </p:nvPr>
        </p:nvSpPr>
        <p:spPr/>
        <p:txBody>
          <a:bodyPr/>
          <a:lstStyle/>
          <a:p>
            <a:r>
              <a:rPr lang="tr-TR" dirty="0"/>
              <a:t>Büyük bir otel işletmesinde büyük miktarlarda ve çok çeşitte yemek üretimi nedeni ile mutfak örgüt yapısı da oldukça genişlemiş durumdadır. </a:t>
            </a:r>
            <a:endParaRPr lang="tr-TR" dirty="0" smtClean="0"/>
          </a:p>
          <a:p>
            <a:pPr marL="0" indent="0">
              <a:buNone/>
            </a:pPr>
            <a:endParaRPr lang="tr-TR" dirty="0" smtClean="0"/>
          </a:p>
          <a:p>
            <a:r>
              <a:rPr lang="tr-TR" dirty="0"/>
              <a:t>Bu tür mutfaklarda çalışan sayısı 15-40 kişiyi bulmaktadır. </a:t>
            </a:r>
          </a:p>
        </p:txBody>
      </p:sp>
    </p:spTree>
    <p:extLst>
      <p:ext uri="{BB962C8B-B14F-4D97-AF65-F5344CB8AC3E}">
        <p14:creationId xmlns:p14="http://schemas.microsoft.com/office/powerpoint/2010/main" val="16476798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124946" y="610093"/>
            <a:ext cx="8911687" cy="1280890"/>
          </a:xfrm>
        </p:spPr>
        <p:txBody>
          <a:bodyPr>
            <a:noAutofit/>
          </a:bodyPr>
          <a:lstStyle/>
          <a:p>
            <a:r>
              <a:rPr lang="tr-TR" sz="2800" b="1" dirty="0"/>
              <a:t>Otel işletmesinin büyüklüğüne göre mutfak örgüt yapısında ortaya çıkan farklılıklara karşın,  iş akışı dikkate alınarak mutfağın ana bölümleri; </a:t>
            </a:r>
          </a:p>
        </p:txBody>
      </p:sp>
      <p:sp>
        <p:nvSpPr>
          <p:cNvPr id="3" name="İçerik Yer Tutucusu 2"/>
          <p:cNvSpPr>
            <a:spLocks noGrp="1"/>
          </p:cNvSpPr>
          <p:nvPr>
            <p:ph idx="1"/>
          </p:nvPr>
        </p:nvSpPr>
        <p:spPr>
          <a:xfrm>
            <a:off x="2124945" y="2023973"/>
            <a:ext cx="9013043" cy="3777622"/>
          </a:xfrm>
        </p:spPr>
        <p:txBody>
          <a:bodyPr/>
          <a:lstStyle/>
          <a:p>
            <a:endParaRPr lang="tr-TR" dirty="0"/>
          </a:p>
        </p:txBody>
      </p:sp>
      <p:sp>
        <p:nvSpPr>
          <p:cNvPr id="4" name="Dikdörtgen 3"/>
          <p:cNvSpPr/>
          <p:nvPr/>
        </p:nvSpPr>
        <p:spPr>
          <a:xfrm>
            <a:off x="4461759" y="3375337"/>
            <a:ext cx="1442434" cy="842493"/>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dirty="0" smtClean="0"/>
              <a:t>YÖNETİM</a:t>
            </a:r>
            <a:endParaRPr lang="tr-TR" dirty="0"/>
          </a:p>
        </p:txBody>
      </p:sp>
      <p:sp>
        <p:nvSpPr>
          <p:cNvPr id="5" name="Dikdörtgen 4"/>
          <p:cNvSpPr/>
          <p:nvPr/>
        </p:nvSpPr>
        <p:spPr>
          <a:xfrm>
            <a:off x="2884868" y="3541690"/>
            <a:ext cx="1287887" cy="6954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Teslim Alma</a:t>
            </a:r>
            <a:endParaRPr lang="tr-TR" dirty="0"/>
          </a:p>
        </p:txBody>
      </p:sp>
      <p:sp>
        <p:nvSpPr>
          <p:cNvPr id="6" name="Dikdörtgen 5"/>
          <p:cNvSpPr/>
          <p:nvPr/>
        </p:nvSpPr>
        <p:spPr>
          <a:xfrm>
            <a:off x="4430332" y="2509234"/>
            <a:ext cx="1442434" cy="6568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Depolama</a:t>
            </a:r>
            <a:endParaRPr lang="tr-TR" dirty="0"/>
          </a:p>
        </p:txBody>
      </p:sp>
      <p:sp>
        <p:nvSpPr>
          <p:cNvPr id="7" name="Dikdörtgen 6"/>
          <p:cNvSpPr/>
          <p:nvPr/>
        </p:nvSpPr>
        <p:spPr>
          <a:xfrm>
            <a:off x="4462530" y="4427111"/>
            <a:ext cx="1410236" cy="1200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Bulaşık Yıkama ve Çöp Toplama</a:t>
            </a:r>
            <a:endParaRPr lang="tr-TR" dirty="0"/>
          </a:p>
        </p:txBody>
      </p:sp>
      <p:sp>
        <p:nvSpPr>
          <p:cNvPr id="8" name="Dikdörtgen 7"/>
          <p:cNvSpPr/>
          <p:nvPr/>
        </p:nvSpPr>
        <p:spPr>
          <a:xfrm>
            <a:off x="6277680" y="2532844"/>
            <a:ext cx="1326524" cy="6761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Sıcak Mutfak</a:t>
            </a:r>
            <a:endParaRPr lang="tr-TR" dirty="0"/>
          </a:p>
        </p:txBody>
      </p:sp>
      <p:sp>
        <p:nvSpPr>
          <p:cNvPr id="9" name="Dikdörtgen 8"/>
          <p:cNvSpPr/>
          <p:nvPr/>
        </p:nvSpPr>
        <p:spPr>
          <a:xfrm>
            <a:off x="7862552" y="2552163"/>
            <a:ext cx="1365161" cy="6568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Soğuk Mutfak</a:t>
            </a:r>
            <a:endParaRPr lang="tr-TR" dirty="0"/>
          </a:p>
        </p:txBody>
      </p:sp>
      <p:sp>
        <p:nvSpPr>
          <p:cNvPr id="10" name="Dikdörtgen 9"/>
          <p:cNvSpPr/>
          <p:nvPr/>
        </p:nvSpPr>
        <p:spPr>
          <a:xfrm>
            <a:off x="9744410" y="2552163"/>
            <a:ext cx="1291666" cy="6074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Sebze Hazırlama</a:t>
            </a:r>
            <a:endParaRPr lang="tr-TR" dirty="0"/>
          </a:p>
        </p:txBody>
      </p:sp>
      <p:sp>
        <p:nvSpPr>
          <p:cNvPr id="11" name="Dikdörtgen 10"/>
          <p:cNvSpPr/>
          <p:nvPr/>
        </p:nvSpPr>
        <p:spPr>
          <a:xfrm>
            <a:off x="6800045" y="3541690"/>
            <a:ext cx="2125014" cy="6954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Hazırlama ve Pişirme Bölümleri</a:t>
            </a:r>
            <a:endParaRPr lang="tr-TR" dirty="0"/>
          </a:p>
        </p:txBody>
      </p:sp>
      <p:sp>
        <p:nvSpPr>
          <p:cNvPr id="12" name="Dikdörtgen 11"/>
          <p:cNvSpPr/>
          <p:nvPr/>
        </p:nvSpPr>
        <p:spPr>
          <a:xfrm>
            <a:off x="9723548" y="3588420"/>
            <a:ext cx="1312527" cy="6487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Personel Mutfağı</a:t>
            </a:r>
            <a:endParaRPr lang="tr-TR" dirty="0"/>
          </a:p>
        </p:txBody>
      </p:sp>
      <p:sp>
        <p:nvSpPr>
          <p:cNvPr id="13" name="Dikdörtgen 12"/>
          <p:cNvSpPr/>
          <p:nvPr/>
        </p:nvSpPr>
        <p:spPr>
          <a:xfrm>
            <a:off x="6325770" y="4694395"/>
            <a:ext cx="1575279" cy="6804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Kasaphane</a:t>
            </a:r>
            <a:endParaRPr lang="tr-TR" dirty="0"/>
          </a:p>
        </p:txBody>
      </p:sp>
      <p:sp>
        <p:nvSpPr>
          <p:cNvPr id="14" name="Dikdörtgen 13"/>
          <p:cNvSpPr/>
          <p:nvPr/>
        </p:nvSpPr>
        <p:spPr>
          <a:xfrm>
            <a:off x="8072777" y="4684689"/>
            <a:ext cx="1339403" cy="6841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Kahvaltı Hazırlama</a:t>
            </a:r>
            <a:endParaRPr lang="tr-TR" dirty="0"/>
          </a:p>
        </p:txBody>
      </p:sp>
      <p:sp>
        <p:nvSpPr>
          <p:cNvPr id="15" name="Dikdörtgen 14"/>
          <p:cNvSpPr/>
          <p:nvPr/>
        </p:nvSpPr>
        <p:spPr>
          <a:xfrm>
            <a:off x="9744410" y="4665953"/>
            <a:ext cx="1393579" cy="6841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Pastane</a:t>
            </a:r>
            <a:endParaRPr lang="tr-TR" dirty="0"/>
          </a:p>
        </p:txBody>
      </p:sp>
      <p:cxnSp>
        <p:nvCxnSpPr>
          <p:cNvPr id="17" name="Düz Ok Bağlayıcısı 16"/>
          <p:cNvCxnSpPr>
            <a:stCxn id="8" idx="2"/>
          </p:cNvCxnSpPr>
          <p:nvPr/>
        </p:nvCxnSpPr>
        <p:spPr>
          <a:xfrm>
            <a:off x="6940942" y="3208985"/>
            <a:ext cx="206833" cy="3327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a:off x="8531483" y="3208985"/>
            <a:ext cx="0" cy="3794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Düz Ok Bağlayıcısı 21"/>
          <p:cNvCxnSpPr/>
          <p:nvPr/>
        </p:nvCxnSpPr>
        <p:spPr>
          <a:xfrm flipH="1">
            <a:off x="8925059" y="3166056"/>
            <a:ext cx="1035419" cy="5301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Düz Ok Bağlayıcısı 23"/>
          <p:cNvCxnSpPr>
            <a:stCxn id="12" idx="1"/>
            <a:endCxn id="11" idx="3"/>
          </p:cNvCxnSpPr>
          <p:nvPr/>
        </p:nvCxnSpPr>
        <p:spPr>
          <a:xfrm flipH="1" flipV="1">
            <a:off x="8925059" y="3889420"/>
            <a:ext cx="798489" cy="233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Düz Ok Bağlayıcısı 25"/>
          <p:cNvCxnSpPr/>
          <p:nvPr/>
        </p:nvCxnSpPr>
        <p:spPr>
          <a:xfrm flipH="1" flipV="1">
            <a:off x="8796270" y="4237149"/>
            <a:ext cx="1164208" cy="4067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Düz Ok Bağlayıcısı 27"/>
          <p:cNvCxnSpPr/>
          <p:nvPr/>
        </p:nvCxnSpPr>
        <p:spPr>
          <a:xfrm flipV="1">
            <a:off x="8651235" y="4237149"/>
            <a:ext cx="0" cy="4067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Düz Ok Bağlayıcısı 29"/>
          <p:cNvCxnSpPr>
            <a:stCxn id="13" idx="0"/>
          </p:cNvCxnSpPr>
          <p:nvPr/>
        </p:nvCxnSpPr>
        <p:spPr>
          <a:xfrm flipH="1" flipV="1">
            <a:off x="7089336" y="4283881"/>
            <a:ext cx="24074" cy="4105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Düz Ok Bağlayıcısı 31"/>
          <p:cNvCxnSpPr/>
          <p:nvPr/>
        </p:nvCxnSpPr>
        <p:spPr>
          <a:xfrm flipH="1">
            <a:off x="5872766" y="3912785"/>
            <a:ext cx="10681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Düz Ok Bağlayıcısı 33"/>
          <p:cNvCxnSpPr>
            <a:stCxn id="6" idx="2"/>
            <a:endCxn id="4" idx="0"/>
          </p:cNvCxnSpPr>
          <p:nvPr/>
        </p:nvCxnSpPr>
        <p:spPr>
          <a:xfrm>
            <a:off x="5151549" y="3166056"/>
            <a:ext cx="31427" cy="2092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Düz Ok Bağlayıcısı 35"/>
          <p:cNvCxnSpPr>
            <a:stCxn id="5" idx="3"/>
          </p:cNvCxnSpPr>
          <p:nvPr/>
        </p:nvCxnSpPr>
        <p:spPr>
          <a:xfrm>
            <a:off x="4172755" y="3889420"/>
            <a:ext cx="257577" cy="233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Düz Ok Bağlayıcısı 37"/>
          <p:cNvCxnSpPr>
            <a:stCxn id="7" idx="0"/>
          </p:cNvCxnSpPr>
          <p:nvPr/>
        </p:nvCxnSpPr>
        <p:spPr>
          <a:xfrm flipH="1" flipV="1">
            <a:off x="5151549" y="4237149"/>
            <a:ext cx="16099" cy="1899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5763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fr-FR" b="1" dirty="0" err="1"/>
              <a:t>Mutfak</a:t>
            </a:r>
            <a:r>
              <a:rPr lang="fr-FR" b="1" dirty="0"/>
              <a:t> </a:t>
            </a:r>
            <a:r>
              <a:rPr lang="fr-FR" b="1" dirty="0" err="1"/>
              <a:t>Şefi</a:t>
            </a:r>
            <a:r>
              <a:rPr lang="fr-FR" b="1" dirty="0"/>
              <a:t>  </a:t>
            </a:r>
            <a:r>
              <a:rPr lang="fr-FR" b="1" dirty="0" err="1"/>
              <a:t>Aşçıbaşı</a:t>
            </a:r>
            <a:r>
              <a:rPr lang="fr-FR" b="1" dirty="0"/>
              <a:t>  Chef de Cuisine </a:t>
            </a:r>
            <a:r>
              <a:rPr lang="fr-FR" b="1" dirty="0" err="1"/>
              <a:t>Executive</a:t>
            </a:r>
            <a:r>
              <a:rPr lang="fr-FR" b="1" dirty="0"/>
              <a:t> Chef </a:t>
            </a:r>
            <a:endParaRPr lang="tr-TR" b="1" dirty="0"/>
          </a:p>
        </p:txBody>
      </p:sp>
      <p:sp>
        <p:nvSpPr>
          <p:cNvPr id="3" name="İçerik Yer Tutucusu 2"/>
          <p:cNvSpPr>
            <a:spLocks noGrp="1"/>
          </p:cNvSpPr>
          <p:nvPr>
            <p:ph idx="1"/>
          </p:nvPr>
        </p:nvSpPr>
        <p:spPr/>
        <p:txBody>
          <a:bodyPr>
            <a:normAutofit lnSpcReduction="10000"/>
          </a:bodyPr>
          <a:lstStyle/>
          <a:p>
            <a:pPr marL="0" indent="0">
              <a:buNone/>
            </a:pPr>
            <a:r>
              <a:rPr lang="tr-TR" dirty="0"/>
              <a:t> </a:t>
            </a:r>
            <a:r>
              <a:rPr lang="tr-TR" dirty="0" smtClean="0"/>
              <a:t>    Görevleri</a:t>
            </a:r>
            <a:r>
              <a:rPr lang="tr-TR" dirty="0"/>
              <a:t>; </a:t>
            </a:r>
            <a:endParaRPr lang="tr-TR" dirty="0" smtClean="0"/>
          </a:p>
          <a:p>
            <a:r>
              <a:rPr lang="tr-TR" dirty="0" smtClean="0"/>
              <a:t> </a:t>
            </a:r>
            <a:r>
              <a:rPr lang="tr-TR" dirty="0"/>
              <a:t>Çalışma alanı geniş bir bölgeye yayılmış olan </a:t>
            </a:r>
            <a:r>
              <a:rPr lang="tr-TR" dirty="0" err="1"/>
              <a:t>restaurant</a:t>
            </a:r>
            <a:r>
              <a:rPr lang="tr-TR" dirty="0"/>
              <a:t> mutfağında veya birden fazla mutfağı olan otellerdeki hareket düzenini sağlamak,  </a:t>
            </a:r>
            <a:endParaRPr lang="tr-TR" dirty="0" smtClean="0"/>
          </a:p>
          <a:p>
            <a:r>
              <a:rPr lang="tr-TR" dirty="0" smtClean="0"/>
              <a:t>Mutfakta </a:t>
            </a:r>
            <a:r>
              <a:rPr lang="tr-TR" dirty="0"/>
              <a:t>daha çok kalite kontrolü yapmak,  </a:t>
            </a:r>
            <a:endParaRPr lang="tr-TR" dirty="0" smtClean="0"/>
          </a:p>
          <a:p>
            <a:r>
              <a:rPr lang="tr-TR" dirty="0" smtClean="0"/>
              <a:t> </a:t>
            </a:r>
            <a:r>
              <a:rPr lang="tr-TR" dirty="0"/>
              <a:t>Menü planı ve modellerini çıkartmak, </a:t>
            </a:r>
            <a:endParaRPr lang="tr-TR" dirty="0" smtClean="0"/>
          </a:p>
          <a:p>
            <a:r>
              <a:rPr lang="tr-TR" dirty="0" smtClean="0"/>
              <a:t> </a:t>
            </a:r>
            <a:r>
              <a:rPr lang="tr-TR" dirty="0"/>
              <a:t>Personelin çalışma programlarını, haftalık ve yıllık izinlerini düzenlemek, </a:t>
            </a:r>
          </a:p>
          <a:p>
            <a:r>
              <a:rPr lang="tr-TR" dirty="0" smtClean="0"/>
              <a:t>Sipariş </a:t>
            </a:r>
            <a:r>
              <a:rPr lang="tr-TR" dirty="0"/>
              <a:t>ve stok kontrolü yapmak ve ihtiyaca göre sipariş </a:t>
            </a:r>
            <a:r>
              <a:rPr lang="tr-TR" dirty="0" err="1"/>
              <a:t>varmek</a:t>
            </a:r>
            <a:r>
              <a:rPr lang="tr-TR" dirty="0"/>
              <a:t>, </a:t>
            </a:r>
            <a:endParaRPr lang="tr-TR" dirty="0" smtClean="0"/>
          </a:p>
          <a:p>
            <a:r>
              <a:rPr lang="tr-TR" dirty="0" smtClean="0"/>
              <a:t> </a:t>
            </a:r>
            <a:r>
              <a:rPr lang="tr-TR" dirty="0"/>
              <a:t>Mutfakta çalışacak personelin seçiminde insan kaynakları müdürü ile işbirliği yapmak, </a:t>
            </a:r>
            <a:endParaRPr lang="tr-TR" dirty="0" smtClean="0"/>
          </a:p>
          <a:p>
            <a:r>
              <a:rPr lang="tr-TR" dirty="0" err="1"/>
              <a:t>Mutfakya</a:t>
            </a:r>
            <a:r>
              <a:rPr lang="tr-TR" dirty="0"/>
              <a:t> hijyen ve sanitasyon kurallarına uyulup uyulmadığını kontrol etmek, </a:t>
            </a:r>
          </a:p>
        </p:txBody>
      </p:sp>
    </p:spTree>
    <p:extLst>
      <p:ext uri="{BB962C8B-B14F-4D97-AF65-F5344CB8AC3E}">
        <p14:creationId xmlns:p14="http://schemas.microsoft.com/office/powerpoint/2010/main" val="19513180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640155" y="785611"/>
            <a:ext cx="8911687" cy="1030309"/>
          </a:xfrm>
        </p:spPr>
        <p:txBody>
          <a:bodyPr/>
          <a:lstStyle/>
          <a:p>
            <a:r>
              <a:rPr lang="tr-TR" b="1" dirty="0" smtClean="0"/>
              <a:t>A.MUTFAĞIN TARİHSEL GELİŞİMİ</a:t>
            </a:r>
            <a:endParaRPr lang="tr-TR" b="1" dirty="0"/>
          </a:p>
        </p:txBody>
      </p:sp>
      <p:sp>
        <p:nvSpPr>
          <p:cNvPr id="3" name="İçerik Yer Tutucusu 2"/>
          <p:cNvSpPr>
            <a:spLocks noGrp="1"/>
          </p:cNvSpPr>
          <p:nvPr>
            <p:ph idx="1"/>
          </p:nvPr>
        </p:nvSpPr>
        <p:spPr>
          <a:xfrm>
            <a:off x="838199" y="2382592"/>
            <a:ext cx="10515600" cy="4662152"/>
          </a:xfrm>
        </p:spPr>
        <p:txBody>
          <a:bodyPr>
            <a:normAutofit/>
          </a:bodyPr>
          <a:lstStyle/>
          <a:p>
            <a:r>
              <a:rPr lang="tr-TR" dirty="0" smtClean="0"/>
              <a:t>Tarih bilimcilerin uzun araştırmaları sonucunda, insanoğlunun mağara devrinden itibaren beslenme alışkanlıklarının oldukları varsayılmaktadır. Bu varsayımları destekleyen bulgular ise o devirlere ait mağaralarda bulunan araç - gereçler ve duvarlara yaptıkları resimlerdir.</a:t>
            </a:r>
          </a:p>
          <a:p>
            <a:r>
              <a:rPr lang="tr-TR" dirty="0" smtClean="0"/>
              <a:t>İnsanoğlunun uzun süren var oluş mücadelesinde, temel gereksinimlerinden birisi olarak kabul edilen yemek karşımıza çıkmaktadır. Bu ihtiyacını karşılayabilmek için acımasız doğa koşullarıyla ve kendilerinden çok güçlü, vahşi hayvanlarla bile mücadeleye </a:t>
            </a:r>
            <a:r>
              <a:rPr lang="tr-TR" dirty="0" err="1" smtClean="0"/>
              <a:t>girmeketen</a:t>
            </a:r>
            <a:r>
              <a:rPr lang="tr-TR" dirty="0" smtClean="0"/>
              <a:t> kaçınmamışlardır. Çünkü hayatta kalabilmenin ve yaşamlarını sürdürebilmenin tek </a:t>
            </a:r>
            <a:r>
              <a:rPr lang="tr-TR" dirty="0" err="1" smtClean="0"/>
              <a:t>çaresi,mücadele</a:t>
            </a:r>
            <a:r>
              <a:rPr lang="tr-TR" dirty="0" smtClean="0"/>
              <a:t> etmek ve avlanmak olmuştur.</a:t>
            </a:r>
            <a:endParaRPr lang="tr-TR" dirty="0"/>
          </a:p>
        </p:txBody>
      </p:sp>
    </p:spTree>
    <p:extLst>
      <p:ext uri="{BB962C8B-B14F-4D97-AF65-F5344CB8AC3E}">
        <p14:creationId xmlns:p14="http://schemas.microsoft.com/office/powerpoint/2010/main" val="12638406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3500" y="498711"/>
            <a:ext cx="4520483" cy="5841855"/>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6175" y="536785"/>
            <a:ext cx="4347233" cy="5803781"/>
          </a:xfrm>
          <a:prstGeom prst="rect">
            <a:avLst/>
          </a:prstGeom>
        </p:spPr>
      </p:pic>
    </p:spTree>
    <p:extLst>
      <p:ext uri="{BB962C8B-B14F-4D97-AF65-F5344CB8AC3E}">
        <p14:creationId xmlns:p14="http://schemas.microsoft.com/office/powerpoint/2010/main" val="969003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Aşçıbaşı yardımcısı: </a:t>
            </a:r>
          </a:p>
        </p:txBody>
      </p:sp>
      <p:sp>
        <p:nvSpPr>
          <p:cNvPr id="3" name="İçerik Yer Tutucusu 2"/>
          <p:cNvSpPr>
            <a:spLocks noGrp="1"/>
          </p:cNvSpPr>
          <p:nvPr>
            <p:ph idx="1"/>
          </p:nvPr>
        </p:nvSpPr>
        <p:spPr/>
        <p:txBody>
          <a:bodyPr/>
          <a:lstStyle/>
          <a:p>
            <a:r>
              <a:rPr lang="tr-TR" dirty="0" smtClean="0"/>
              <a:t>Aşçıbaşının </a:t>
            </a:r>
            <a:r>
              <a:rPr lang="tr-TR" dirty="0"/>
              <a:t>olmadığı zamanlarda yerine geçmek ve sorumluluğu devralmak </a:t>
            </a:r>
          </a:p>
          <a:p>
            <a:r>
              <a:rPr lang="tr-TR" dirty="0" smtClean="0"/>
              <a:t>Mutfakta </a:t>
            </a:r>
            <a:r>
              <a:rPr lang="tr-TR" dirty="0"/>
              <a:t>bölümlerin yapacağı işleri bildirmek ve görev dağılımı yapmak </a:t>
            </a:r>
            <a:endParaRPr lang="tr-TR" dirty="0" smtClean="0"/>
          </a:p>
          <a:p>
            <a:r>
              <a:rPr lang="tr-TR" dirty="0" smtClean="0"/>
              <a:t>Servis </a:t>
            </a:r>
            <a:r>
              <a:rPr lang="tr-TR" dirty="0"/>
              <a:t>sırasında gelen siparişleri almak ve bölümlere iletmek </a:t>
            </a:r>
            <a:endParaRPr lang="tr-TR" dirty="0" smtClean="0"/>
          </a:p>
          <a:p>
            <a:r>
              <a:rPr lang="tr-TR" dirty="0" smtClean="0"/>
              <a:t>Mutfaktaki </a:t>
            </a:r>
            <a:r>
              <a:rPr lang="tr-TR" dirty="0"/>
              <a:t>bölümlerin malzeme ihtiyacını takip etmek ve aşçıbaşına bildirmek </a:t>
            </a:r>
          </a:p>
          <a:p>
            <a:r>
              <a:rPr lang="tr-TR" dirty="0" smtClean="0"/>
              <a:t>Servise </a:t>
            </a:r>
            <a:r>
              <a:rPr lang="tr-TR" dirty="0"/>
              <a:t>çıkan yemeklerin son kontrollerini yapmak. </a:t>
            </a:r>
          </a:p>
        </p:txBody>
      </p:sp>
    </p:spTree>
    <p:extLst>
      <p:ext uri="{BB962C8B-B14F-4D97-AF65-F5344CB8AC3E}">
        <p14:creationId xmlns:p14="http://schemas.microsoft.com/office/powerpoint/2010/main" val="15025208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Bölüm Şefleri: </a:t>
            </a:r>
          </a:p>
        </p:txBody>
      </p:sp>
      <p:sp>
        <p:nvSpPr>
          <p:cNvPr id="3" name="İçerik Yer Tutucusu 2"/>
          <p:cNvSpPr>
            <a:spLocks noGrp="1"/>
          </p:cNvSpPr>
          <p:nvPr>
            <p:ph idx="1"/>
          </p:nvPr>
        </p:nvSpPr>
        <p:spPr/>
        <p:txBody>
          <a:bodyPr/>
          <a:lstStyle/>
          <a:p>
            <a:r>
              <a:rPr lang="tr-TR" dirty="0"/>
              <a:t>Mutfaktaki herhangi bir bölümden sorumlu olan </a:t>
            </a:r>
            <a:r>
              <a:rPr lang="tr-TR" dirty="0" err="1"/>
              <a:t>kişidir.Sorumlu</a:t>
            </a:r>
            <a:r>
              <a:rPr lang="tr-TR" dirty="0"/>
              <a:t> olduğu bölümdeki konumu aşçıbaşının mutfaktaki konumuna benzetilebilir. Menüde bölümüyle ilgili yer alan her türlü yemeğin üretiminden sorumludur. Bölüm çalışanlarının eğitiminden öncelikli olarak sorumludur. </a:t>
            </a:r>
          </a:p>
          <a:p>
            <a:pPr marL="0" indent="0">
              <a:buNone/>
            </a:pPr>
            <a:r>
              <a:rPr lang="tr-TR" dirty="0"/>
              <a:t> </a:t>
            </a:r>
          </a:p>
        </p:txBody>
      </p:sp>
    </p:spTree>
    <p:extLst>
      <p:ext uri="{BB962C8B-B14F-4D97-AF65-F5344CB8AC3E}">
        <p14:creationId xmlns:p14="http://schemas.microsoft.com/office/powerpoint/2010/main" val="13665831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Aşçılar</a:t>
            </a:r>
            <a:r>
              <a:rPr lang="tr-TR" b="1" dirty="0"/>
              <a:t> ,</a:t>
            </a:r>
            <a:r>
              <a:rPr lang="tr-TR" b="1" dirty="0" smtClean="0"/>
              <a:t> Aşçıbaşı Yardımcıları ve Stajyerler:</a:t>
            </a:r>
            <a:endParaRPr lang="tr-TR" b="1" dirty="0"/>
          </a:p>
        </p:txBody>
      </p:sp>
      <p:sp>
        <p:nvSpPr>
          <p:cNvPr id="3" name="İçerik Yer Tutucusu 2"/>
          <p:cNvSpPr>
            <a:spLocks noGrp="1"/>
          </p:cNvSpPr>
          <p:nvPr>
            <p:ph idx="1"/>
          </p:nvPr>
        </p:nvSpPr>
        <p:spPr/>
        <p:txBody>
          <a:bodyPr/>
          <a:lstStyle/>
          <a:p>
            <a:r>
              <a:rPr lang="tr-TR" b="1" dirty="0"/>
              <a:t>Aşçılar:  </a:t>
            </a:r>
            <a:r>
              <a:rPr lang="tr-TR" dirty="0"/>
              <a:t>Bağlı bulundukları bölümde üretilen yemeklerin hazırlanması ve pişirilmesinde görev alan kişilerdir. </a:t>
            </a:r>
            <a:endParaRPr lang="tr-TR" dirty="0" smtClean="0"/>
          </a:p>
          <a:p>
            <a:r>
              <a:rPr lang="tr-TR" b="1" dirty="0"/>
              <a:t>Aşçı yardımcıları:  </a:t>
            </a:r>
            <a:r>
              <a:rPr lang="tr-TR" dirty="0"/>
              <a:t>Bulundukları bölümdeki aşçılara yardımcı olurlar. Çalıştığı bölümdeki malzemeleri depodan alınması, üretime hazırlanması ve bölümün temizliğini yapma görevi de bu kişilerdedir</a:t>
            </a:r>
            <a:r>
              <a:rPr lang="tr-TR" dirty="0" smtClean="0"/>
              <a:t>.</a:t>
            </a:r>
          </a:p>
          <a:p>
            <a:r>
              <a:rPr lang="tr-TR" b="1" dirty="0" smtClean="0"/>
              <a:t>Stajyerler</a:t>
            </a:r>
            <a:r>
              <a:rPr lang="tr-TR" b="1" dirty="0"/>
              <a:t>: </a:t>
            </a:r>
            <a:r>
              <a:rPr lang="tr-TR" dirty="0"/>
              <a:t>Aşçılık mesleğini öğrenmek amacıyla ve genellikle bölümden bölüme geçerek,  her bölümde belirli bir süre çalışarak eğitimlerini tamamlayan kişilerdir. </a:t>
            </a:r>
          </a:p>
        </p:txBody>
      </p:sp>
    </p:spTree>
    <p:extLst>
      <p:ext uri="{BB962C8B-B14F-4D97-AF65-F5344CB8AC3E}">
        <p14:creationId xmlns:p14="http://schemas.microsoft.com/office/powerpoint/2010/main" val="19934691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KAYNAKÇA</a:t>
            </a:r>
            <a:endParaRPr lang="tr-TR" b="1" dirty="0"/>
          </a:p>
        </p:txBody>
      </p:sp>
      <p:sp>
        <p:nvSpPr>
          <p:cNvPr id="3" name="İçerik Yer Tutucusu 2"/>
          <p:cNvSpPr>
            <a:spLocks noGrp="1"/>
          </p:cNvSpPr>
          <p:nvPr>
            <p:ph idx="1"/>
          </p:nvPr>
        </p:nvSpPr>
        <p:spPr/>
        <p:txBody>
          <a:bodyPr/>
          <a:lstStyle/>
          <a:p>
            <a:r>
              <a:rPr lang="tr-TR" dirty="0">
                <a:hlinkClick r:id="rId2"/>
              </a:rPr>
              <a:t>http://</a:t>
            </a:r>
            <a:r>
              <a:rPr lang="tr-TR" dirty="0" smtClean="0">
                <a:hlinkClick r:id="rId2"/>
              </a:rPr>
              <a:t>www.acarindex.com/dosyalar/makale/acarindex-1423876631.pdf</a:t>
            </a:r>
            <a:endParaRPr lang="tr-TR" dirty="0" smtClean="0"/>
          </a:p>
          <a:p>
            <a:r>
              <a:rPr lang="tr-TR" dirty="0">
                <a:hlinkClick r:id="rId3"/>
              </a:rPr>
              <a:t>http://www.gastronomi-mutfaksanatlari.com/FileUpload/ks241201/File/2._</a:t>
            </a:r>
            <a:r>
              <a:rPr lang="tr-TR" dirty="0" smtClean="0">
                <a:hlinkClick r:id="rId3"/>
              </a:rPr>
              <a:t>hafta_mutfagin_bolumleri_ve_mutfak_personeli.pdf</a:t>
            </a:r>
            <a:endParaRPr lang="tr-TR" dirty="0" smtClean="0"/>
          </a:p>
          <a:p>
            <a:r>
              <a:rPr lang="tr-TR" dirty="0" smtClean="0">
                <a:solidFill>
                  <a:schemeClr val="accent1">
                    <a:lumMod val="75000"/>
                  </a:schemeClr>
                </a:solidFill>
              </a:rPr>
              <a:t>PİŞİRME YÖNTEMLERİ – II DERS KİTABI</a:t>
            </a:r>
            <a:endParaRPr lang="tr-TR" dirty="0">
              <a:solidFill>
                <a:schemeClr val="accent1">
                  <a:lumMod val="75000"/>
                </a:schemeClr>
              </a:solidFill>
            </a:endParaRPr>
          </a:p>
        </p:txBody>
      </p:sp>
    </p:spTree>
    <p:extLst>
      <p:ext uri="{BB962C8B-B14F-4D97-AF65-F5344CB8AC3E}">
        <p14:creationId xmlns:p14="http://schemas.microsoft.com/office/powerpoint/2010/main" val="1881533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052570" y="794197"/>
            <a:ext cx="8915400" cy="3777622"/>
          </a:xfrm>
        </p:spPr>
        <p:txBody>
          <a:bodyPr/>
          <a:lstStyle/>
          <a:p>
            <a:r>
              <a:rPr lang="tr-TR" dirty="0" smtClean="0"/>
              <a:t>Hazırlanan yemeklerin yapısında ; insanların yaşam şekilleri, coğrafi etkenler, yetiştirilen ürünler ve geleneksel örf – adetler önemli ölçüde rol oynamış ve bölgesel hatta yöresel «mutfak» çeşitleri ortaya çıkmıştır.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1989" y="1896238"/>
            <a:ext cx="7044743" cy="3789784"/>
          </a:xfrm>
          <a:prstGeom prst="rect">
            <a:avLst/>
          </a:prstGeom>
        </p:spPr>
      </p:pic>
    </p:spTree>
    <p:extLst>
      <p:ext uri="{BB962C8B-B14F-4D97-AF65-F5344CB8AC3E}">
        <p14:creationId xmlns:p14="http://schemas.microsoft.com/office/powerpoint/2010/main" val="24209280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048299" y="961622"/>
            <a:ext cx="8915400" cy="3777622"/>
          </a:xfrm>
        </p:spPr>
        <p:txBody>
          <a:bodyPr/>
          <a:lstStyle/>
          <a:p>
            <a:pPr marL="0" indent="0">
              <a:buNone/>
            </a:pPr>
            <a:r>
              <a:rPr lang="tr-TR" dirty="0" smtClean="0"/>
              <a:t>   Dünya üzerinde yaşamış ve yaşamakta olan toplumlar – milletler; sahip </a:t>
            </a:r>
            <a:r>
              <a:rPr lang="tr-TR" dirty="0" err="1" smtClean="0"/>
              <a:t>olduklar</a:t>
            </a:r>
            <a:r>
              <a:rPr lang="tr-TR" dirty="0" smtClean="0"/>
              <a:t>,</a:t>
            </a:r>
          </a:p>
          <a:p>
            <a:r>
              <a:rPr lang="tr-TR" dirty="0" smtClean="0"/>
              <a:t>Özelliklerine,</a:t>
            </a:r>
          </a:p>
          <a:p>
            <a:r>
              <a:rPr lang="tr-TR" dirty="0" smtClean="0"/>
              <a:t>Toplum yapılarına,</a:t>
            </a:r>
          </a:p>
          <a:p>
            <a:r>
              <a:rPr lang="tr-TR" dirty="0" smtClean="0"/>
              <a:t>Yaşam biçimlerine,</a:t>
            </a:r>
          </a:p>
          <a:p>
            <a:r>
              <a:rPr lang="tr-TR" dirty="0" smtClean="0"/>
              <a:t>Alışkanlıklarına,</a:t>
            </a:r>
          </a:p>
          <a:p>
            <a:r>
              <a:rPr lang="tr-TR" dirty="0" smtClean="0"/>
              <a:t>Geleneklerine ve </a:t>
            </a:r>
          </a:p>
          <a:p>
            <a:r>
              <a:rPr lang="tr-TR" dirty="0" smtClean="0"/>
              <a:t>Coğrafi özelliklerine göre mutfak anlayışlarını geliştirmişlerdir.</a:t>
            </a:r>
          </a:p>
          <a:p>
            <a:endParaRPr lang="tr-TR" dirty="0" smtClean="0"/>
          </a:p>
        </p:txBody>
      </p:sp>
    </p:spTree>
    <p:extLst>
      <p:ext uri="{BB962C8B-B14F-4D97-AF65-F5344CB8AC3E}">
        <p14:creationId xmlns:p14="http://schemas.microsoft.com/office/powerpoint/2010/main" val="17013628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932389" y="935864"/>
            <a:ext cx="8915400" cy="3867955"/>
          </a:xfrm>
        </p:spPr>
        <p:txBody>
          <a:bodyPr/>
          <a:lstStyle/>
          <a:p>
            <a:r>
              <a:rPr lang="tr-TR" dirty="0" smtClean="0"/>
              <a:t>Çeşitli yapılar (toplumlar – milletler ve imparatorluklar) arasında yaşanan savaşlar, göçler, seyahatler, ticari ilişkiler sayesinde insanlar, değişik ve zengin mutfak kültürleri ile tanışma fırsatı yakalamıştır. Toplumlar zamanla mutfak kültürünü kendi yapılarına göre uyarlamış, zenginleştirmiş ve geliştirmişlerdir.</a:t>
            </a:r>
          </a:p>
          <a:p>
            <a:r>
              <a:rPr lang="tr-TR" dirty="0" smtClean="0"/>
              <a:t>Sahip olduğu yiyecekleri; ateş yakıp pişirmiş, biriktirmeye, muhafaza etmeye ve bazı hayvanları evcilleştirerek üretmeye başlamıştır. İnsanların bu özellikleri sayesinde faydalandıkları besinlerin miktarı ve kalitesi artmış, yani zamanla tükettikleri besin çeşitliliği yönünden doğadan daha fazla yarar sağlamışlardır.</a:t>
            </a:r>
            <a:endParaRPr lang="tr-TR" dirty="0"/>
          </a:p>
        </p:txBody>
      </p:sp>
    </p:spTree>
    <p:extLst>
      <p:ext uri="{BB962C8B-B14F-4D97-AF65-F5344CB8AC3E}">
        <p14:creationId xmlns:p14="http://schemas.microsoft.com/office/powerpoint/2010/main" val="3252873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52085" y="810170"/>
            <a:ext cx="8915400" cy="3777622"/>
          </a:xfrm>
        </p:spPr>
        <p:txBody>
          <a:bodyPr/>
          <a:lstStyle/>
          <a:p>
            <a:r>
              <a:rPr lang="tr-TR" dirty="0" smtClean="0"/>
              <a:t>Antik dönemde, mutfak ve sofra kültürünün eski Yunan ve Roma toplumlarına ait yönlerini tanıtan kaynaklara sıkça rastlamak mümkündür.</a:t>
            </a:r>
          </a:p>
          <a:p>
            <a:r>
              <a:rPr lang="tr-TR" dirty="0" smtClean="0"/>
              <a:t>Roma beslenme alışkanlıkları hakkında </a:t>
            </a:r>
            <a:r>
              <a:rPr lang="tr-TR" dirty="0"/>
              <a:t>İ</a:t>
            </a:r>
            <a:r>
              <a:rPr lang="tr-TR" dirty="0" smtClean="0"/>
              <a:t>mparatorluk dönemi soylularının tükettiği yemeklerin </a:t>
            </a:r>
            <a:r>
              <a:rPr lang="tr-TR" dirty="0" err="1" smtClean="0"/>
              <a:t>tarfileri</a:t>
            </a:r>
            <a:r>
              <a:rPr lang="tr-TR" dirty="0" smtClean="0"/>
              <a:t> ünlü gurme </a:t>
            </a:r>
            <a:r>
              <a:rPr lang="tr-TR" dirty="0" err="1" smtClean="0"/>
              <a:t>Apicius’un</a:t>
            </a:r>
            <a:r>
              <a:rPr lang="tr-TR" dirty="0" smtClean="0"/>
              <a:t> « De re </a:t>
            </a:r>
            <a:r>
              <a:rPr lang="tr-TR" dirty="0" err="1" smtClean="0"/>
              <a:t>Coquinaria</a:t>
            </a:r>
            <a:r>
              <a:rPr lang="tr-TR" dirty="0" smtClean="0"/>
              <a:t> »         ( mutfağa dair ) isimli yemek kitabı sayesinde günümüze kadar taşınabilmiştir.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9876" y="2459251"/>
            <a:ext cx="3665549" cy="4257082"/>
          </a:xfrm>
          <a:prstGeom prst="rect">
            <a:avLst/>
          </a:prstGeom>
        </p:spPr>
      </p:pic>
    </p:spTree>
    <p:extLst>
      <p:ext uri="{BB962C8B-B14F-4D97-AF65-F5344CB8AC3E}">
        <p14:creationId xmlns:p14="http://schemas.microsoft.com/office/powerpoint/2010/main" val="3095369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674812" y="824248"/>
            <a:ext cx="8915400" cy="3799087"/>
          </a:xfrm>
        </p:spPr>
        <p:txBody>
          <a:bodyPr/>
          <a:lstStyle/>
          <a:p>
            <a:r>
              <a:rPr lang="tr-TR" dirty="0" smtClean="0"/>
              <a:t>Arkeolojik kazılar sayesinde günümüze kadar ulaşabilen mutfak kültürü ve alışkanlıklarına ulaşabilmemiz mümkün olmuştur. Bu araştırmaların en güzel örneği, </a:t>
            </a:r>
            <a:r>
              <a:rPr lang="tr-TR" dirty="0" err="1" smtClean="0"/>
              <a:t>Campaina</a:t>
            </a:r>
            <a:r>
              <a:rPr lang="tr-TR" dirty="0" smtClean="0"/>
              <a:t> bölgesindedir. M.S. 79 yılında </a:t>
            </a:r>
            <a:r>
              <a:rPr lang="tr-TR" dirty="0" err="1"/>
              <a:t>V</a:t>
            </a:r>
            <a:r>
              <a:rPr lang="tr-TR" dirty="0" err="1" smtClean="0"/>
              <a:t>ezüv</a:t>
            </a:r>
            <a:r>
              <a:rPr lang="tr-TR" dirty="0" smtClean="0"/>
              <a:t> Yanardağının patlaması sonucunda </a:t>
            </a:r>
            <a:r>
              <a:rPr lang="tr-TR" dirty="0" err="1" smtClean="0"/>
              <a:t>Pompeii</a:t>
            </a:r>
            <a:r>
              <a:rPr lang="tr-TR" dirty="0" smtClean="0"/>
              <a:t> ve </a:t>
            </a:r>
            <a:r>
              <a:rPr lang="tr-TR" dirty="0" err="1" smtClean="0"/>
              <a:t>Herculaneum</a:t>
            </a:r>
            <a:r>
              <a:rPr lang="tr-TR" dirty="0" smtClean="0"/>
              <a:t> gibi yerleşim alanlarını kaplayan küller, çeşitli besin maddelerinin iyi bir şekilde korunmasını ve günümüze kadar gelmesini sağlamıştır. Antik döneme ait olan mimari buluntularda yemek odası, mutfak, fırın, yağhane, şaraphane, yemek yapılan yerlere ait araç – gereçler ve kaplar karşımıza çıkmaktadır.</a:t>
            </a:r>
            <a:endParaRPr lang="tr-TR" dirty="0"/>
          </a:p>
        </p:txBody>
      </p:sp>
    </p:spTree>
    <p:extLst>
      <p:ext uri="{BB962C8B-B14F-4D97-AF65-F5344CB8AC3E}">
        <p14:creationId xmlns:p14="http://schemas.microsoft.com/office/powerpoint/2010/main" val="2149727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829358" y="768440"/>
            <a:ext cx="8915400" cy="3777622"/>
          </a:xfrm>
        </p:spPr>
        <p:txBody>
          <a:bodyPr/>
          <a:lstStyle/>
          <a:p>
            <a:r>
              <a:rPr lang="tr-TR" dirty="0" smtClean="0"/>
              <a:t>M.Ö. 5.yy. sonlarında Doğu kültürleriyle yaşanan yoğun ilişkiler, aynı zamanda gelişen ticaret, insanların yaşam şartları dolayısı ile beslenme alışkanlıklarını değiştirmiştir. Ticaretteki hareketlilikler sayesinde, besin maddelerine birçok açıdan zenginlik katılmıştır. Yemeklerde kullanılan pişirme yöntemleri ve kullanılan malzemeler, bu dönemlerde zenginlik göstermiştir. Et yemeklerinde kullanılan bahar katkısının yerini, çeşitli baharatlar almıştır. Günümüzdeki modern mutfağın vazgeçemediği ve istenilen lezzete ulaşmaktaki en önemli etkenlerden sayılan et/kemik suyu elde edilmesi, yine o dönemlerde denenmiştir.</a:t>
            </a:r>
            <a:endParaRPr lang="tr-TR" dirty="0"/>
          </a:p>
        </p:txBody>
      </p:sp>
    </p:spTree>
    <p:extLst>
      <p:ext uri="{BB962C8B-B14F-4D97-AF65-F5344CB8AC3E}">
        <p14:creationId xmlns:p14="http://schemas.microsoft.com/office/powerpoint/2010/main" val="3720112280"/>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363</TotalTime>
  <Words>2018</Words>
  <Application>Microsoft Office PowerPoint</Application>
  <PresentationFormat>Geniş ekran</PresentationFormat>
  <Paragraphs>210</Paragraphs>
  <Slides>34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34</vt:i4>
      </vt:variant>
    </vt:vector>
  </HeadingPairs>
  <TitlesOfParts>
    <vt:vector size="38" baseType="lpstr">
      <vt:lpstr>Arial</vt:lpstr>
      <vt:lpstr>Century Gothic</vt:lpstr>
      <vt:lpstr>Wingdings 3</vt:lpstr>
      <vt:lpstr>Duman</vt:lpstr>
      <vt:lpstr>TARİHTE MUTFAK, MUTFAK YÖNETİMİ ve ORGANİZASYONU</vt:lpstr>
      <vt:lpstr>SUNUM AKIŞI</vt:lpstr>
      <vt:lpstr>A.MUTFAĞIN TARİHSEL GELİŞİMİ</vt:lpstr>
      <vt:lpstr>PowerPoint Sunusu</vt:lpstr>
      <vt:lpstr>PowerPoint Sunusu</vt:lpstr>
      <vt:lpstr>PowerPoint Sunusu</vt:lpstr>
      <vt:lpstr>PowerPoint Sunusu</vt:lpstr>
      <vt:lpstr>PowerPoint Sunusu</vt:lpstr>
      <vt:lpstr>PowerPoint Sunusu</vt:lpstr>
      <vt:lpstr>PowerPoint Sunusu</vt:lpstr>
      <vt:lpstr>B.TÜRK MUTFAĞININ TARİHSEL GELİŞİMİ</vt:lpstr>
      <vt:lpstr>PowerPoint Sunusu</vt:lpstr>
      <vt:lpstr>PowerPoint Sunusu</vt:lpstr>
      <vt:lpstr>PowerPoint Sunusu</vt:lpstr>
      <vt:lpstr> Fatih Sultan Mehmet’in Saray Mutfağında Tüketilen Malzemeler </vt:lpstr>
      <vt:lpstr>TÜRKLERDE YEME İÇME ALIŞKANLIKLARI </vt:lpstr>
      <vt:lpstr>TÜRKLERDE YEME İÇME ALIŞKANLIKLARI </vt:lpstr>
      <vt:lpstr>MUTFAĞIN BÖLÜMLERİ ve MUTFAK PERSONELİ </vt:lpstr>
      <vt:lpstr>C. GÜNÜMÜZDE YEMEKLERİN TOPLUMSAL İŞLEVLERİ</vt:lpstr>
      <vt:lpstr>C. GÜNÜMÜZDE YEMEKLERİN TOPLUMSAL İŞLEVLERİ</vt:lpstr>
      <vt:lpstr>D. MUTFAK ORGANİZASYONLARI ve GÖREV TANIMLARI</vt:lpstr>
      <vt:lpstr>Küçük Mutfaklarda Örgüt Yapısı</vt:lpstr>
      <vt:lpstr>Küçük Mutfaklarda Örgüt Yapısı</vt:lpstr>
      <vt:lpstr>Orta Büyüklükteki Mutfaklarda Örgüt Yapısı </vt:lpstr>
      <vt:lpstr>Orta Büyüklükteki Mutfaklarda Örgüt Yapısı </vt:lpstr>
      <vt:lpstr> Büyük Mutfaklarda Örgüt Yapısı </vt:lpstr>
      <vt:lpstr>Büyük Mutfaklarda Örgüt Yapısı </vt:lpstr>
      <vt:lpstr>Otel işletmesinin büyüklüğüne göre mutfak örgüt yapısında ortaya çıkan farklılıklara karşın,  iş akışı dikkate alınarak mutfağın ana bölümleri; </vt:lpstr>
      <vt:lpstr>Mutfak Şefi  Aşçıbaşı  Chef de Cuisine Executive Chef </vt:lpstr>
      <vt:lpstr>PowerPoint Sunusu</vt:lpstr>
      <vt:lpstr>Aşçıbaşı yardımcısı: </vt:lpstr>
      <vt:lpstr>Bölüm Şefleri: </vt:lpstr>
      <vt:lpstr>Aşçılar , Aşçıbaşı Yardımcıları ve Stajyerler:</vt:lpstr>
      <vt:lpstr>KAYNAKÇA</vt:lpstr>
    </vt:vector>
  </TitlesOfParts>
  <Company>SilentAll Team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TARİHTE MUTFAK, MUTFAK YÖNETİMİ ve ORGANİZASYONU</dc:title>
  <dc:creator>Nimet KÖSE</dc:creator>
  <cp:lastModifiedBy>Nimet KÖSE</cp:lastModifiedBy>
  <cp:revision>37</cp:revision>
  <dcterms:created xsi:type="dcterms:W3CDTF">2018-02-19T15:24:16Z</dcterms:created>
  <dcterms:modified xsi:type="dcterms:W3CDTF">2018-02-20T15:59:19Z</dcterms:modified>
</cp:coreProperties>
</file>