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1"/>
  </p:sldMasterIdLst>
  <p:notesMasterIdLst>
    <p:notesMasterId r:id="rId23"/>
  </p:notesMasterIdLst>
  <p:sldIdLst>
    <p:sldId id="256" r:id="rId2"/>
    <p:sldId id="257" r:id="rId3"/>
    <p:sldId id="258" r:id="rId4"/>
    <p:sldId id="259" r:id="rId5"/>
    <p:sldId id="301" r:id="rId6"/>
    <p:sldId id="285" r:id="rId7"/>
    <p:sldId id="296" r:id="rId8"/>
    <p:sldId id="297" r:id="rId9"/>
    <p:sldId id="298" r:id="rId10"/>
    <p:sldId id="299" r:id="rId11"/>
    <p:sldId id="300" r:id="rId12"/>
    <p:sldId id="288" r:id="rId13"/>
    <p:sldId id="287" r:id="rId14"/>
    <p:sldId id="262" r:id="rId15"/>
    <p:sldId id="289" r:id="rId16"/>
    <p:sldId id="290" r:id="rId17"/>
    <p:sldId id="291" r:id="rId18"/>
    <p:sldId id="292" r:id="rId19"/>
    <p:sldId id="293" r:id="rId20"/>
    <p:sldId id="294" r:id="rId21"/>
    <p:sldId id="295" r:id="rId22"/>
  </p:sldIdLst>
  <p:sldSz cx="9144000" cy="6858000" type="screen4x3"/>
  <p:notesSz cx="6858000" cy="9144000"/>
  <p:embeddedFontLst>
    <p:embeddedFont>
      <p:font typeface="Shadows Into Light" charset="-94"/>
      <p:regular r:id="rId24"/>
    </p:embeddedFont>
    <p:embeddedFont>
      <p:font typeface="Narkisim" pitchFamily="34" charset="-79"/>
      <p:regular r:id="rId25"/>
    </p:embeddedFont>
    <p:embeddedFont>
      <p:font typeface="Estrangelo Edessa" pitchFamily="66" charset="0"/>
      <p:regular r:id="rId26"/>
    </p:embeddedFont>
    <p:embeddedFont>
      <p:font typeface="Varela Round" charset="-79"/>
      <p:regular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837"/>
    <a:srgbClr val="367636"/>
    <a:srgbClr val="3366FF"/>
  </p:clrMru>
</p:presentationPr>
</file>

<file path=ppt/tableStyles.xml><?xml version="1.0" encoding="utf-8"?>
<a:tblStyleLst xmlns:a="http://schemas.openxmlformats.org/drawingml/2006/main" def="{CB046E6C-5672-4543-905D-CEDA720330D1}">
  <a:tblStyle styleId="{CB046E6C-5672-4543-905D-CEDA720330D1}"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14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3" name="Shape 1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Shape 12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Shape 12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yellow" type="title">
  <p:cSld name="TITL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Shape 9"/>
          <p:cNvSpPr txBox="1">
            <a:spLocks noGrp="1"/>
          </p:cNvSpPr>
          <p:nvPr>
            <p:ph type="ctrTitle"/>
          </p:nvPr>
        </p:nvSpPr>
        <p:spPr>
          <a:xfrm>
            <a:off x="1630650" y="2655750"/>
            <a:ext cx="5882700" cy="1546500"/>
          </a:xfrm>
          <a:prstGeom prst="rect">
            <a:avLst/>
          </a:prstGeom>
        </p:spPr>
        <p:txBody>
          <a:bodyPr spcFirstLastPara="1" wrap="square" lIns="91425" tIns="91425" rIns="91425" bIns="91425" anchor="ctr" anchorCtr="0"/>
          <a:lstStyle>
            <a:lvl1pPr lvl="0" algn="ctr">
              <a:spcBef>
                <a:spcPts val="0"/>
              </a:spcBef>
              <a:spcAft>
                <a:spcPts val="0"/>
              </a:spcAft>
              <a:buClr>
                <a:srgbClr val="FFFFFF"/>
              </a:buClr>
              <a:buSzPts val="6000"/>
              <a:buNone/>
              <a:defRPr sz="6000">
                <a:solidFill>
                  <a:srgbClr val="FFFFFF"/>
                </a:solidFill>
              </a:defRPr>
            </a:lvl1pPr>
            <a:lvl2pPr lvl="1" algn="ctr">
              <a:spcBef>
                <a:spcPts val="0"/>
              </a:spcBef>
              <a:spcAft>
                <a:spcPts val="0"/>
              </a:spcAft>
              <a:buClr>
                <a:srgbClr val="FFFFFF"/>
              </a:buClr>
              <a:buSzPts val="6000"/>
              <a:buNone/>
              <a:defRPr sz="6000">
                <a:solidFill>
                  <a:srgbClr val="FFFFFF"/>
                </a:solidFill>
              </a:defRPr>
            </a:lvl2pPr>
            <a:lvl3pPr lvl="2" algn="ctr">
              <a:spcBef>
                <a:spcPts val="0"/>
              </a:spcBef>
              <a:spcAft>
                <a:spcPts val="0"/>
              </a:spcAft>
              <a:buClr>
                <a:srgbClr val="FFFFFF"/>
              </a:buClr>
              <a:buSzPts val="6000"/>
              <a:buNone/>
              <a:defRPr sz="6000">
                <a:solidFill>
                  <a:srgbClr val="FFFFFF"/>
                </a:solidFill>
              </a:defRPr>
            </a:lvl3pPr>
            <a:lvl4pPr lvl="3" algn="ctr">
              <a:spcBef>
                <a:spcPts val="0"/>
              </a:spcBef>
              <a:spcAft>
                <a:spcPts val="0"/>
              </a:spcAft>
              <a:buClr>
                <a:srgbClr val="FFFFFF"/>
              </a:buClr>
              <a:buSzPts val="6000"/>
              <a:buNone/>
              <a:defRPr sz="6000">
                <a:solidFill>
                  <a:srgbClr val="FFFFFF"/>
                </a:solidFill>
              </a:defRPr>
            </a:lvl4pPr>
            <a:lvl5pPr lvl="4" algn="ctr">
              <a:spcBef>
                <a:spcPts val="0"/>
              </a:spcBef>
              <a:spcAft>
                <a:spcPts val="0"/>
              </a:spcAft>
              <a:buClr>
                <a:srgbClr val="FFFFFF"/>
              </a:buClr>
              <a:buSzPts val="6000"/>
              <a:buNone/>
              <a:defRPr sz="6000">
                <a:solidFill>
                  <a:srgbClr val="FFFFFF"/>
                </a:solidFill>
              </a:defRPr>
            </a:lvl5pPr>
            <a:lvl6pPr lvl="5" algn="ctr">
              <a:spcBef>
                <a:spcPts val="0"/>
              </a:spcBef>
              <a:spcAft>
                <a:spcPts val="0"/>
              </a:spcAft>
              <a:buClr>
                <a:srgbClr val="FFFFFF"/>
              </a:buClr>
              <a:buSzPts val="6000"/>
              <a:buNone/>
              <a:defRPr sz="6000">
                <a:solidFill>
                  <a:srgbClr val="FFFFFF"/>
                </a:solidFill>
              </a:defRPr>
            </a:lvl6pPr>
            <a:lvl7pPr lvl="6" algn="ctr">
              <a:spcBef>
                <a:spcPts val="0"/>
              </a:spcBef>
              <a:spcAft>
                <a:spcPts val="0"/>
              </a:spcAft>
              <a:buClr>
                <a:srgbClr val="FFFFFF"/>
              </a:buClr>
              <a:buSzPts val="6000"/>
              <a:buNone/>
              <a:defRPr sz="6000">
                <a:solidFill>
                  <a:srgbClr val="FFFFFF"/>
                </a:solidFill>
              </a:defRPr>
            </a:lvl7pPr>
            <a:lvl8pPr lvl="7" algn="ctr">
              <a:spcBef>
                <a:spcPts val="0"/>
              </a:spcBef>
              <a:spcAft>
                <a:spcPts val="0"/>
              </a:spcAft>
              <a:buClr>
                <a:srgbClr val="FFFFFF"/>
              </a:buClr>
              <a:buSzPts val="6000"/>
              <a:buNone/>
              <a:defRPr sz="6000">
                <a:solidFill>
                  <a:srgbClr val="FFFFFF"/>
                </a:solidFill>
              </a:defRPr>
            </a:lvl8pPr>
            <a:lvl9pPr lvl="8" algn="ctr">
              <a:spcBef>
                <a:spcPts val="0"/>
              </a:spcBef>
              <a:spcAft>
                <a:spcPts val="0"/>
              </a:spcAft>
              <a:buClr>
                <a:srgbClr val="FFFFFF"/>
              </a:buClr>
              <a:buSzPts val="6000"/>
              <a:buNone/>
              <a:defRPr sz="6000">
                <a:solidFill>
                  <a:srgbClr val="FFFFFF"/>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green">
  <p:cSld name="TITLE_2">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ctrTitle"/>
          </p:nvPr>
        </p:nvSpPr>
        <p:spPr>
          <a:xfrm>
            <a:off x="1630650" y="2655750"/>
            <a:ext cx="5882700" cy="15465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6000"/>
              <a:buNone/>
              <a:defRPr sz="6000">
                <a:solidFill>
                  <a:srgbClr val="FFFFFF"/>
                </a:solidFill>
              </a:defRPr>
            </a:lvl1pPr>
            <a:lvl2pPr lvl="1" algn="ctr" rtl="0">
              <a:spcBef>
                <a:spcPts val="0"/>
              </a:spcBef>
              <a:spcAft>
                <a:spcPts val="0"/>
              </a:spcAft>
              <a:buClr>
                <a:srgbClr val="FFFFFF"/>
              </a:buClr>
              <a:buSzPts val="6000"/>
              <a:buNone/>
              <a:defRPr sz="6000">
                <a:solidFill>
                  <a:srgbClr val="FFFFFF"/>
                </a:solidFill>
              </a:defRPr>
            </a:lvl2pPr>
            <a:lvl3pPr lvl="2" algn="ctr" rtl="0">
              <a:spcBef>
                <a:spcPts val="0"/>
              </a:spcBef>
              <a:spcAft>
                <a:spcPts val="0"/>
              </a:spcAft>
              <a:buClr>
                <a:srgbClr val="FFFFFF"/>
              </a:buClr>
              <a:buSzPts val="6000"/>
              <a:buNone/>
              <a:defRPr sz="6000">
                <a:solidFill>
                  <a:srgbClr val="FFFFFF"/>
                </a:solidFill>
              </a:defRPr>
            </a:lvl3pPr>
            <a:lvl4pPr lvl="3" algn="ctr" rtl="0">
              <a:spcBef>
                <a:spcPts val="0"/>
              </a:spcBef>
              <a:spcAft>
                <a:spcPts val="0"/>
              </a:spcAft>
              <a:buClr>
                <a:srgbClr val="FFFFFF"/>
              </a:buClr>
              <a:buSzPts val="6000"/>
              <a:buNone/>
              <a:defRPr sz="6000">
                <a:solidFill>
                  <a:srgbClr val="FFFFFF"/>
                </a:solidFill>
              </a:defRPr>
            </a:lvl4pPr>
            <a:lvl5pPr lvl="4" algn="ctr" rtl="0">
              <a:spcBef>
                <a:spcPts val="0"/>
              </a:spcBef>
              <a:spcAft>
                <a:spcPts val="0"/>
              </a:spcAft>
              <a:buClr>
                <a:srgbClr val="FFFFFF"/>
              </a:buClr>
              <a:buSzPts val="6000"/>
              <a:buNone/>
              <a:defRPr sz="6000">
                <a:solidFill>
                  <a:srgbClr val="FFFFFF"/>
                </a:solidFill>
              </a:defRPr>
            </a:lvl5pPr>
            <a:lvl6pPr lvl="5" algn="ctr" rtl="0">
              <a:spcBef>
                <a:spcPts val="0"/>
              </a:spcBef>
              <a:spcAft>
                <a:spcPts val="0"/>
              </a:spcAft>
              <a:buClr>
                <a:srgbClr val="FFFFFF"/>
              </a:buClr>
              <a:buSzPts val="6000"/>
              <a:buNone/>
              <a:defRPr sz="6000">
                <a:solidFill>
                  <a:srgbClr val="FFFFFF"/>
                </a:solidFill>
              </a:defRPr>
            </a:lvl6pPr>
            <a:lvl7pPr lvl="6" algn="ctr" rtl="0">
              <a:spcBef>
                <a:spcPts val="0"/>
              </a:spcBef>
              <a:spcAft>
                <a:spcPts val="0"/>
              </a:spcAft>
              <a:buClr>
                <a:srgbClr val="FFFFFF"/>
              </a:buClr>
              <a:buSzPts val="6000"/>
              <a:buNone/>
              <a:defRPr sz="6000">
                <a:solidFill>
                  <a:srgbClr val="FFFFFF"/>
                </a:solidFill>
              </a:defRPr>
            </a:lvl7pPr>
            <a:lvl8pPr lvl="7" algn="ctr" rtl="0">
              <a:spcBef>
                <a:spcPts val="0"/>
              </a:spcBef>
              <a:spcAft>
                <a:spcPts val="0"/>
              </a:spcAft>
              <a:buClr>
                <a:srgbClr val="FFFFFF"/>
              </a:buClr>
              <a:buSzPts val="6000"/>
              <a:buNone/>
              <a:defRPr sz="6000">
                <a:solidFill>
                  <a:srgbClr val="FFFFFF"/>
                </a:solidFill>
              </a:defRPr>
            </a:lvl8pPr>
            <a:lvl9pPr lvl="8" algn="ctr" rtl="0">
              <a:spcBef>
                <a:spcPts val="0"/>
              </a:spcBef>
              <a:spcAft>
                <a:spcPts val="0"/>
              </a:spcAft>
              <a:buClr>
                <a:srgbClr val="FFFFFF"/>
              </a:buClr>
              <a:buSzPts val="6000"/>
              <a:buNone/>
              <a:defRPr sz="6000">
                <a:solidFill>
                  <a:srgbClr val="FFFFFF"/>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magenta">
  <p:cSld name="TITLE_2_1">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Shape 13"/>
          <p:cNvSpPr txBox="1">
            <a:spLocks noGrp="1"/>
          </p:cNvSpPr>
          <p:nvPr>
            <p:ph type="ctrTitle"/>
          </p:nvPr>
        </p:nvSpPr>
        <p:spPr>
          <a:xfrm>
            <a:off x="1630650" y="2655750"/>
            <a:ext cx="5882700" cy="15465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6000"/>
              <a:buNone/>
              <a:defRPr sz="6000">
                <a:solidFill>
                  <a:srgbClr val="FFFFFF"/>
                </a:solidFill>
              </a:defRPr>
            </a:lvl1pPr>
            <a:lvl2pPr lvl="1" algn="ctr" rtl="0">
              <a:spcBef>
                <a:spcPts val="0"/>
              </a:spcBef>
              <a:spcAft>
                <a:spcPts val="0"/>
              </a:spcAft>
              <a:buClr>
                <a:srgbClr val="FFFFFF"/>
              </a:buClr>
              <a:buSzPts val="6000"/>
              <a:buNone/>
              <a:defRPr sz="6000">
                <a:solidFill>
                  <a:srgbClr val="FFFFFF"/>
                </a:solidFill>
              </a:defRPr>
            </a:lvl2pPr>
            <a:lvl3pPr lvl="2" algn="ctr" rtl="0">
              <a:spcBef>
                <a:spcPts val="0"/>
              </a:spcBef>
              <a:spcAft>
                <a:spcPts val="0"/>
              </a:spcAft>
              <a:buClr>
                <a:srgbClr val="FFFFFF"/>
              </a:buClr>
              <a:buSzPts val="6000"/>
              <a:buNone/>
              <a:defRPr sz="6000">
                <a:solidFill>
                  <a:srgbClr val="FFFFFF"/>
                </a:solidFill>
              </a:defRPr>
            </a:lvl3pPr>
            <a:lvl4pPr lvl="3" algn="ctr" rtl="0">
              <a:spcBef>
                <a:spcPts val="0"/>
              </a:spcBef>
              <a:spcAft>
                <a:spcPts val="0"/>
              </a:spcAft>
              <a:buClr>
                <a:srgbClr val="FFFFFF"/>
              </a:buClr>
              <a:buSzPts val="6000"/>
              <a:buNone/>
              <a:defRPr sz="6000">
                <a:solidFill>
                  <a:srgbClr val="FFFFFF"/>
                </a:solidFill>
              </a:defRPr>
            </a:lvl4pPr>
            <a:lvl5pPr lvl="4" algn="ctr" rtl="0">
              <a:spcBef>
                <a:spcPts val="0"/>
              </a:spcBef>
              <a:spcAft>
                <a:spcPts val="0"/>
              </a:spcAft>
              <a:buClr>
                <a:srgbClr val="FFFFFF"/>
              </a:buClr>
              <a:buSzPts val="6000"/>
              <a:buNone/>
              <a:defRPr sz="6000">
                <a:solidFill>
                  <a:srgbClr val="FFFFFF"/>
                </a:solidFill>
              </a:defRPr>
            </a:lvl5pPr>
            <a:lvl6pPr lvl="5" algn="ctr" rtl="0">
              <a:spcBef>
                <a:spcPts val="0"/>
              </a:spcBef>
              <a:spcAft>
                <a:spcPts val="0"/>
              </a:spcAft>
              <a:buClr>
                <a:srgbClr val="FFFFFF"/>
              </a:buClr>
              <a:buSzPts val="6000"/>
              <a:buNone/>
              <a:defRPr sz="6000">
                <a:solidFill>
                  <a:srgbClr val="FFFFFF"/>
                </a:solidFill>
              </a:defRPr>
            </a:lvl6pPr>
            <a:lvl7pPr lvl="6" algn="ctr" rtl="0">
              <a:spcBef>
                <a:spcPts val="0"/>
              </a:spcBef>
              <a:spcAft>
                <a:spcPts val="0"/>
              </a:spcAft>
              <a:buClr>
                <a:srgbClr val="FFFFFF"/>
              </a:buClr>
              <a:buSzPts val="6000"/>
              <a:buNone/>
              <a:defRPr sz="6000">
                <a:solidFill>
                  <a:srgbClr val="FFFFFF"/>
                </a:solidFill>
              </a:defRPr>
            </a:lvl7pPr>
            <a:lvl8pPr lvl="7" algn="ctr" rtl="0">
              <a:spcBef>
                <a:spcPts val="0"/>
              </a:spcBef>
              <a:spcAft>
                <a:spcPts val="0"/>
              </a:spcAft>
              <a:buClr>
                <a:srgbClr val="FFFFFF"/>
              </a:buClr>
              <a:buSzPts val="6000"/>
              <a:buNone/>
              <a:defRPr sz="6000">
                <a:solidFill>
                  <a:srgbClr val="FFFFFF"/>
                </a:solidFill>
              </a:defRPr>
            </a:lvl8pPr>
            <a:lvl9pPr lvl="8" algn="ctr" rtl="0">
              <a:spcBef>
                <a:spcPts val="0"/>
              </a:spcBef>
              <a:spcAft>
                <a:spcPts val="0"/>
              </a:spcAft>
              <a:buClr>
                <a:srgbClr val="FFFFFF"/>
              </a:buClr>
              <a:buSzPts val="6000"/>
              <a:buNone/>
              <a:defRPr sz="6000">
                <a:solidFill>
                  <a:srgbClr val="FFFFFF"/>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blue">
  <p:cSld name="TITLE_2_1_1">
    <p:bg>
      <p:bgPr>
        <a:blipFill>
          <a:blip r:embed="rId2">
            <a:alphaModFix/>
          </a:blip>
          <a:stretch>
            <a:fillRect/>
          </a:stretch>
        </a:blipFill>
        <a:effectLst/>
      </p:bgPr>
    </p:bg>
    <p:spTree>
      <p:nvGrpSpPr>
        <p:cNvPr id="1" name="Shape 14"/>
        <p:cNvGrpSpPr/>
        <p:nvPr/>
      </p:nvGrpSpPr>
      <p:grpSpPr>
        <a:xfrm>
          <a:off x="0" y="0"/>
          <a:ext cx="0" cy="0"/>
          <a:chOff x="0" y="0"/>
          <a:chExt cx="0" cy="0"/>
        </a:xfrm>
      </p:grpSpPr>
      <p:sp>
        <p:nvSpPr>
          <p:cNvPr id="15" name="Shape 15"/>
          <p:cNvSpPr txBox="1">
            <a:spLocks noGrp="1"/>
          </p:cNvSpPr>
          <p:nvPr>
            <p:ph type="ctrTitle"/>
          </p:nvPr>
        </p:nvSpPr>
        <p:spPr>
          <a:xfrm>
            <a:off x="1630650" y="2655750"/>
            <a:ext cx="5882700" cy="15465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6000"/>
              <a:buNone/>
              <a:defRPr sz="6000">
                <a:solidFill>
                  <a:srgbClr val="FFFFFF"/>
                </a:solidFill>
              </a:defRPr>
            </a:lvl1pPr>
            <a:lvl2pPr lvl="1" algn="ctr" rtl="0">
              <a:spcBef>
                <a:spcPts val="0"/>
              </a:spcBef>
              <a:spcAft>
                <a:spcPts val="0"/>
              </a:spcAft>
              <a:buClr>
                <a:srgbClr val="FFFFFF"/>
              </a:buClr>
              <a:buSzPts val="6000"/>
              <a:buNone/>
              <a:defRPr sz="6000">
                <a:solidFill>
                  <a:srgbClr val="FFFFFF"/>
                </a:solidFill>
              </a:defRPr>
            </a:lvl2pPr>
            <a:lvl3pPr lvl="2" algn="ctr" rtl="0">
              <a:spcBef>
                <a:spcPts val="0"/>
              </a:spcBef>
              <a:spcAft>
                <a:spcPts val="0"/>
              </a:spcAft>
              <a:buClr>
                <a:srgbClr val="FFFFFF"/>
              </a:buClr>
              <a:buSzPts val="6000"/>
              <a:buNone/>
              <a:defRPr sz="6000">
                <a:solidFill>
                  <a:srgbClr val="FFFFFF"/>
                </a:solidFill>
              </a:defRPr>
            </a:lvl3pPr>
            <a:lvl4pPr lvl="3" algn="ctr" rtl="0">
              <a:spcBef>
                <a:spcPts val="0"/>
              </a:spcBef>
              <a:spcAft>
                <a:spcPts val="0"/>
              </a:spcAft>
              <a:buClr>
                <a:srgbClr val="FFFFFF"/>
              </a:buClr>
              <a:buSzPts val="6000"/>
              <a:buNone/>
              <a:defRPr sz="6000">
                <a:solidFill>
                  <a:srgbClr val="FFFFFF"/>
                </a:solidFill>
              </a:defRPr>
            </a:lvl4pPr>
            <a:lvl5pPr lvl="4" algn="ctr" rtl="0">
              <a:spcBef>
                <a:spcPts val="0"/>
              </a:spcBef>
              <a:spcAft>
                <a:spcPts val="0"/>
              </a:spcAft>
              <a:buClr>
                <a:srgbClr val="FFFFFF"/>
              </a:buClr>
              <a:buSzPts val="6000"/>
              <a:buNone/>
              <a:defRPr sz="6000">
                <a:solidFill>
                  <a:srgbClr val="FFFFFF"/>
                </a:solidFill>
              </a:defRPr>
            </a:lvl5pPr>
            <a:lvl6pPr lvl="5" algn="ctr" rtl="0">
              <a:spcBef>
                <a:spcPts val="0"/>
              </a:spcBef>
              <a:spcAft>
                <a:spcPts val="0"/>
              </a:spcAft>
              <a:buClr>
                <a:srgbClr val="FFFFFF"/>
              </a:buClr>
              <a:buSzPts val="6000"/>
              <a:buNone/>
              <a:defRPr sz="6000">
                <a:solidFill>
                  <a:srgbClr val="FFFFFF"/>
                </a:solidFill>
              </a:defRPr>
            </a:lvl6pPr>
            <a:lvl7pPr lvl="6" algn="ctr" rtl="0">
              <a:spcBef>
                <a:spcPts val="0"/>
              </a:spcBef>
              <a:spcAft>
                <a:spcPts val="0"/>
              </a:spcAft>
              <a:buClr>
                <a:srgbClr val="FFFFFF"/>
              </a:buClr>
              <a:buSzPts val="6000"/>
              <a:buNone/>
              <a:defRPr sz="6000">
                <a:solidFill>
                  <a:srgbClr val="FFFFFF"/>
                </a:solidFill>
              </a:defRPr>
            </a:lvl7pPr>
            <a:lvl8pPr lvl="7" algn="ctr" rtl="0">
              <a:spcBef>
                <a:spcPts val="0"/>
              </a:spcBef>
              <a:spcAft>
                <a:spcPts val="0"/>
              </a:spcAft>
              <a:buClr>
                <a:srgbClr val="FFFFFF"/>
              </a:buClr>
              <a:buSzPts val="6000"/>
              <a:buNone/>
              <a:defRPr sz="6000">
                <a:solidFill>
                  <a:srgbClr val="FFFFFF"/>
                </a:solidFill>
              </a:defRPr>
            </a:lvl8pPr>
            <a:lvl9pPr lvl="8" algn="ctr" rtl="0">
              <a:spcBef>
                <a:spcPts val="0"/>
              </a:spcBef>
              <a:spcAft>
                <a:spcPts val="0"/>
              </a:spcAft>
              <a:buClr>
                <a:srgbClr val="FFFFFF"/>
              </a:buClr>
              <a:buSzPts val="6000"/>
              <a:buNone/>
              <a:defRPr sz="6000">
                <a:solidFill>
                  <a:srgbClr val="FFFFFF"/>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6"/>
        <p:cNvGrpSpPr/>
        <p:nvPr/>
      </p:nvGrpSpPr>
      <p:grpSpPr>
        <a:xfrm>
          <a:off x="0" y="0"/>
          <a:ext cx="0" cy="0"/>
          <a:chOff x="0" y="0"/>
          <a:chExt cx="0" cy="0"/>
        </a:xfrm>
      </p:grpSpPr>
      <p:sp>
        <p:nvSpPr>
          <p:cNvPr id="17" name="Shape 17"/>
          <p:cNvSpPr txBox="1">
            <a:spLocks noGrp="1"/>
          </p:cNvSpPr>
          <p:nvPr>
            <p:ph type="ctrTitle"/>
          </p:nvPr>
        </p:nvSpPr>
        <p:spPr>
          <a:xfrm>
            <a:off x="1650450" y="1830110"/>
            <a:ext cx="5843100" cy="1546500"/>
          </a:xfrm>
          <a:prstGeom prst="rect">
            <a:avLst/>
          </a:prstGeom>
        </p:spPr>
        <p:txBody>
          <a:bodyPr spcFirstLastPara="1" wrap="square" lIns="91425" tIns="91425" rIns="91425" bIns="91425" anchor="b"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18" name="Shape 18"/>
          <p:cNvSpPr txBox="1">
            <a:spLocks noGrp="1"/>
          </p:cNvSpPr>
          <p:nvPr>
            <p:ph type="subTitle" idx="1"/>
          </p:nvPr>
        </p:nvSpPr>
        <p:spPr>
          <a:xfrm>
            <a:off x="1650450" y="3505725"/>
            <a:ext cx="5843100" cy="1046400"/>
          </a:xfrm>
          <a:prstGeom prst="rect">
            <a:avLst/>
          </a:prstGeom>
        </p:spPr>
        <p:txBody>
          <a:bodyPr spcFirstLastPara="1" wrap="square" lIns="91425" tIns="91425" rIns="91425" bIns="91425" anchor="t" anchorCtr="0"/>
          <a:lstStyle>
            <a:lvl1pPr lvl="0" algn="ctr" rtl="0">
              <a:spcBef>
                <a:spcPts val="0"/>
              </a:spcBef>
              <a:spcAft>
                <a:spcPts val="0"/>
              </a:spcAft>
              <a:buClr>
                <a:srgbClr val="979CB8"/>
              </a:buClr>
              <a:buSzPts val="2400"/>
              <a:buNone/>
              <a:defRPr>
                <a:solidFill>
                  <a:srgbClr val="979CB8"/>
                </a:solidFill>
              </a:defRPr>
            </a:lvl1pPr>
            <a:lvl2pPr lvl="1" algn="ctr" rtl="0">
              <a:spcBef>
                <a:spcPts val="0"/>
              </a:spcBef>
              <a:spcAft>
                <a:spcPts val="0"/>
              </a:spcAft>
              <a:buClr>
                <a:srgbClr val="979CB8"/>
              </a:buClr>
              <a:buSzPts val="3000"/>
              <a:buNone/>
              <a:defRPr sz="3000">
                <a:solidFill>
                  <a:srgbClr val="979CB8"/>
                </a:solidFill>
              </a:defRPr>
            </a:lvl2pPr>
            <a:lvl3pPr lvl="2" algn="ctr" rtl="0">
              <a:spcBef>
                <a:spcPts val="0"/>
              </a:spcBef>
              <a:spcAft>
                <a:spcPts val="0"/>
              </a:spcAft>
              <a:buClr>
                <a:srgbClr val="979CB8"/>
              </a:buClr>
              <a:buSzPts val="3000"/>
              <a:buNone/>
              <a:defRPr sz="3000">
                <a:solidFill>
                  <a:srgbClr val="979CB8"/>
                </a:solidFill>
              </a:defRPr>
            </a:lvl3pPr>
            <a:lvl4pPr lvl="3" algn="ctr" rtl="0">
              <a:spcBef>
                <a:spcPts val="0"/>
              </a:spcBef>
              <a:spcAft>
                <a:spcPts val="0"/>
              </a:spcAft>
              <a:buClr>
                <a:srgbClr val="979CB8"/>
              </a:buClr>
              <a:buSzPts val="3000"/>
              <a:buNone/>
              <a:defRPr sz="3000">
                <a:solidFill>
                  <a:srgbClr val="979CB8"/>
                </a:solidFill>
              </a:defRPr>
            </a:lvl4pPr>
            <a:lvl5pPr lvl="4" algn="ctr" rtl="0">
              <a:spcBef>
                <a:spcPts val="0"/>
              </a:spcBef>
              <a:spcAft>
                <a:spcPts val="0"/>
              </a:spcAft>
              <a:buClr>
                <a:srgbClr val="979CB8"/>
              </a:buClr>
              <a:buSzPts val="3000"/>
              <a:buNone/>
              <a:defRPr sz="3000">
                <a:solidFill>
                  <a:srgbClr val="979CB8"/>
                </a:solidFill>
              </a:defRPr>
            </a:lvl5pPr>
            <a:lvl6pPr lvl="5" algn="ctr" rtl="0">
              <a:spcBef>
                <a:spcPts val="0"/>
              </a:spcBef>
              <a:spcAft>
                <a:spcPts val="0"/>
              </a:spcAft>
              <a:buClr>
                <a:srgbClr val="979CB8"/>
              </a:buClr>
              <a:buSzPts val="3000"/>
              <a:buNone/>
              <a:defRPr sz="3000">
                <a:solidFill>
                  <a:srgbClr val="979CB8"/>
                </a:solidFill>
              </a:defRPr>
            </a:lvl6pPr>
            <a:lvl7pPr lvl="6" algn="ctr" rtl="0">
              <a:spcBef>
                <a:spcPts val="0"/>
              </a:spcBef>
              <a:spcAft>
                <a:spcPts val="0"/>
              </a:spcAft>
              <a:buClr>
                <a:srgbClr val="979CB8"/>
              </a:buClr>
              <a:buSzPts val="3000"/>
              <a:buNone/>
              <a:defRPr sz="3000">
                <a:solidFill>
                  <a:srgbClr val="979CB8"/>
                </a:solidFill>
              </a:defRPr>
            </a:lvl7pPr>
            <a:lvl8pPr lvl="7" algn="ctr" rtl="0">
              <a:spcBef>
                <a:spcPts val="0"/>
              </a:spcBef>
              <a:spcAft>
                <a:spcPts val="0"/>
              </a:spcAft>
              <a:buClr>
                <a:srgbClr val="979CB8"/>
              </a:buClr>
              <a:buSzPts val="3000"/>
              <a:buNone/>
              <a:defRPr sz="3000">
                <a:solidFill>
                  <a:srgbClr val="979CB8"/>
                </a:solidFill>
              </a:defRPr>
            </a:lvl8pPr>
            <a:lvl9pPr lvl="8" algn="ctr" rtl="0">
              <a:spcBef>
                <a:spcPts val="0"/>
              </a:spcBef>
              <a:spcAft>
                <a:spcPts val="0"/>
              </a:spcAft>
              <a:buClr>
                <a:srgbClr val="979CB8"/>
              </a:buClr>
              <a:buSzPts val="3000"/>
              <a:buNone/>
              <a:defRPr sz="3000">
                <a:solidFill>
                  <a:srgbClr val="979CB8"/>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1404600" y="2882400"/>
            <a:ext cx="6334800" cy="1093200"/>
          </a:xfrm>
          <a:prstGeom prst="rect">
            <a:avLst/>
          </a:prstGeom>
        </p:spPr>
        <p:txBody>
          <a:bodyPr spcFirstLastPara="1" wrap="square" lIns="91425" tIns="91425" rIns="91425" bIns="91425" anchor="t" anchorCtr="0"/>
          <a:lstStyle>
            <a:lvl1pPr marL="457200" lvl="0" indent="-419100" algn="ctr" rtl="0">
              <a:spcBef>
                <a:spcPts val="600"/>
              </a:spcBef>
              <a:spcAft>
                <a:spcPts val="0"/>
              </a:spcAft>
              <a:buSzPts val="3000"/>
              <a:buFont typeface="Shadows Into Light"/>
              <a:buChar char="▧"/>
              <a:defRPr sz="3000">
                <a:latin typeface="Shadows Into Light"/>
                <a:ea typeface="Shadows Into Light"/>
                <a:cs typeface="Shadows Into Light"/>
                <a:sym typeface="Shadows Into Light"/>
              </a:defRPr>
            </a:lvl1pPr>
            <a:lvl2pPr marL="914400" lvl="1" indent="-419100" algn="ctr" rtl="0">
              <a:spcBef>
                <a:spcPts val="0"/>
              </a:spcBef>
              <a:spcAft>
                <a:spcPts val="0"/>
              </a:spcAft>
              <a:buSzPts val="3000"/>
              <a:buFont typeface="Shadows Into Light"/>
              <a:buChar char="○"/>
              <a:defRPr sz="3000">
                <a:latin typeface="Shadows Into Light"/>
                <a:ea typeface="Shadows Into Light"/>
                <a:cs typeface="Shadows Into Light"/>
                <a:sym typeface="Shadows Into Light"/>
              </a:defRPr>
            </a:lvl2pPr>
            <a:lvl3pPr marL="1371600" lvl="2" indent="-419100" algn="ctr" rtl="0">
              <a:spcBef>
                <a:spcPts val="0"/>
              </a:spcBef>
              <a:spcAft>
                <a:spcPts val="0"/>
              </a:spcAft>
              <a:buSzPts val="3000"/>
              <a:buFont typeface="Shadows Into Light"/>
              <a:buChar char="■"/>
              <a:defRPr sz="3000">
                <a:latin typeface="Shadows Into Light"/>
                <a:ea typeface="Shadows Into Light"/>
                <a:cs typeface="Shadows Into Light"/>
                <a:sym typeface="Shadows Into Light"/>
              </a:defRPr>
            </a:lvl3pPr>
            <a:lvl4pPr marL="1828800" lvl="3" indent="-419100" algn="ctr" rtl="0">
              <a:spcBef>
                <a:spcPts val="0"/>
              </a:spcBef>
              <a:spcAft>
                <a:spcPts val="0"/>
              </a:spcAft>
              <a:buSzPts val="3000"/>
              <a:buFont typeface="Shadows Into Light"/>
              <a:buChar char="●"/>
              <a:defRPr sz="3000">
                <a:latin typeface="Shadows Into Light"/>
                <a:ea typeface="Shadows Into Light"/>
                <a:cs typeface="Shadows Into Light"/>
                <a:sym typeface="Shadows Into Light"/>
              </a:defRPr>
            </a:lvl4pPr>
            <a:lvl5pPr marL="2286000" lvl="4" indent="-419100" algn="ctr" rtl="0">
              <a:spcBef>
                <a:spcPts val="0"/>
              </a:spcBef>
              <a:spcAft>
                <a:spcPts val="0"/>
              </a:spcAft>
              <a:buSzPts val="3000"/>
              <a:buFont typeface="Shadows Into Light"/>
              <a:buChar char="○"/>
              <a:defRPr sz="3000">
                <a:latin typeface="Shadows Into Light"/>
                <a:ea typeface="Shadows Into Light"/>
                <a:cs typeface="Shadows Into Light"/>
                <a:sym typeface="Shadows Into Light"/>
              </a:defRPr>
            </a:lvl5pPr>
            <a:lvl6pPr marL="2743200" lvl="5" indent="-419100" algn="ctr" rtl="0">
              <a:spcBef>
                <a:spcPts val="0"/>
              </a:spcBef>
              <a:spcAft>
                <a:spcPts val="0"/>
              </a:spcAft>
              <a:buSzPts val="3000"/>
              <a:buFont typeface="Shadows Into Light"/>
              <a:buChar char="■"/>
              <a:defRPr sz="3000">
                <a:latin typeface="Shadows Into Light"/>
                <a:ea typeface="Shadows Into Light"/>
                <a:cs typeface="Shadows Into Light"/>
                <a:sym typeface="Shadows Into Light"/>
              </a:defRPr>
            </a:lvl6pPr>
            <a:lvl7pPr marL="3200400" lvl="6" indent="-419100" algn="ctr" rtl="0">
              <a:spcBef>
                <a:spcPts val="0"/>
              </a:spcBef>
              <a:spcAft>
                <a:spcPts val="0"/>
              </a:spcAft>
              <a:buSzPts val="3000"/>
              <a:buFont typeface="Shadows Into Light"/>
              <a:buChar char="●"/>
              <a:defRPr sz="3000">
                <a:latin typeface="Shadows Into Light"/>
                <a:ea typeface="Shadows Into Light"/>
                <a:cs typeface="Shadows Into Light"/>
                <a:sym typeface="Shadows Into Light"/>
              </a:defRPr>
            </a:lvl7pPr>
            <a:lvl8pPr marL="3657600" lvl="7" indent="-419100" algn="ctr" rtl="0">
              <a:spcBef>
                <a:spcPts val="0"/>
              </a:spcBef>
              <a:spcAft>
                <a:spcPts val="0"/>
              </a:spcAft>
              <a:buSzPts val="3000"/>
              <a:buFont typeface="Shadows Into Light"/>
              <a:buChar char="○"/>
              <a:defRPr sz="3000">
                <a:latin typeface="Shadows Into Light"/>
                <a:ea typeface="Shadows Into Light"/>
                <a:cs typeface="Shadows Into Light"/>
                <a:sym typeface="Shadows Into Light"/>
              </a:defRPr>
            </a:lvl8pPr>
            <a:lvl9pPr marL="4114800" lvl="8" indent="-419100" algn="ctr">
              <a:spcBef>
                <a:spcPts val="0"/>
              </a:spcBef>
              <a:spcAft>
                <a:spcPts val="0"/>
              </a:spcAft>
              <a:buSzPts val="3000"/>
              <a:buFont typeface="Shadows Into Light"/>
              <a:buChar char="■"/>
              <a:defRPr sz="3000">
                <a:latin typeface="Shadows Into Light"/>
                <a:ea typeface="Shadows Into Light"/>
                <a:cs typeface="Shadows Into Light"/>
                <a:sym typeface="Shadows Into Light"/>
              </a:defRPr>
            </a:lvl9pPr>
          </a:lstStyle>
          <a:p>
            <a:endParaRPr/>
          </a:p>
        </p:txBody>
      </p:sp>
      <p:sp>
        <p:nvSpPr>
          <p:cNvPr id="21" name="Shape 21"/>
          <p:cNvSpPr txBox="1"/>
          <p:nvPr/>
        </p:nvSpPr>
        <p:spPr>
          <a:xfrm>
            <a:off x="3593400" y="1651425"/>
            <a:ext cx="1957200" cy="8715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9600">
                <a:solidFill>
                  <a:srgbClr val="979CB8"/>
                </a:solidFill>
                <a:latin typeface="Varela Round"/>
                <a:ea typeface="Varela Round"/>
                <a:cs typeface="Varela Round"/>
                <a:sym typeface="Varela Round"/>
              </a:rPr>
              <a:t>“</a:t>
            </a:r>
            <a:endParaRPr sz="9600">
              <a:solidFill>
                <a:srgbClr val="979CB8"/>
              </a:solidFill>
              <a:latin typeface="Varela Round"/>
              <a:ea typeface="Varela Round"/>
              <a:cs typeface="Varela Round"/>
              <a:sym typeface="Varela Round"/>
            </a:endParaRPr>
          </a:p>
        </p:txBody>
      </p:sp>
      <p:sp>
        <p:nvSpPr>
          <p:cNvPr id="22" name="Shape 22"/>
          <p:cNvSpPr/>
          <p:nvPr/>
        </p:nvSpPr>
        <p:spPr>
          <a:xfrm>
            <a:off x="3950607" y="1571221"/>
            <a:ext cx="1308410" cy="1159079"/>
          </a:xfrm>
          <a:custGeom>
            <a:avLst/>
            <a:gdLst/>
            <a:ahLst/>
            <a:cxnLst/>
            <a:rect l="0" t="0" r="0" b="0"/>
            <a:pathLst>
              <a:path w="59251" h="52447" extrusionOk="0">
                <a:moveTo>
                  <a:pt x="31417" y="954"/>
                </a:moveTo>
                <a:cubicBezTo>
                  <a:pt x="25372" y="537"/>
                  <a:pt x="17283" y="-1744"/>
                  <a:pt x="13340" y="2856"/>
                </a:cubicBezTo>
                <a:cubicBezTo>
                  <a:pt x="3771" y="14019"/>
                  <a:pt x="374" y="37628"/>
                  <a:pt x="11755" y="46938"/>
                </a:cubicBezTo>
                <a:cubicBezTo>
                  <a:pt x="19208" y="53034"/>
                  <a:pt x="30839" y="53180"/>
                  <a:pt x="40297" y="51378"/>
                </a:cubicBezTo>
                <a:cubicBezTo>
                  <a:pt x="46481" y="50200"/>
                  <a:pt x="49934" y="42779"/>
                  <a:pt x="52665" y="37107"/>
                </a:cubicBezTo>
                <a:cubicBezTo>
                  <a:pt x="55247" y="31745"/>
                  <a:pt x="60979" y="25793"/>
                  <a:pt x="58690" y="20299"/>
                </a:cubicBezTo>
                <a:cubicBezTo>
                  <a:pt x="57279" y="16912"/>
                  <a:pt x="53473" y="15077"/>
                  <a:pt x="50445" y="13005"/>
                </a:cubicBezTo>
                <a:cubicBezTo>
                  <a:pt x="41918" y="7171"/>
                  <a:pt x="31006" y="-916"/>
                  <a:pt x="21269" y="2539"/>
                </a:cubicBezTo>
                <a:cubicBezTo>
                  <a:pt x="13737" y="5212"/>
                  <a:pt x="5208" y="9706"/>
                  <a:pt x="2241" y="17127"/>
                </a:cubicBezTo>
                <a:cubicBezTo>
                  <a:pt x="-1025" y="25295"/>
                  <a:pt x="-738" y="36131"/>
                  <a:pt x="4144" y="43449"/>
                </a:cubicBezTo>
              </a:path>
            </a:pathLst>
          </a:custGeom>
          <a:noFill/>
          <a:ln w="9525" cap="flat" cmpd="sng">
            <a:solidFill>
              <a:srgbClr val="979CB8"/>
            </a:solidFill>
            <a:prstDash val="solid"/>
            <a:round/>
            <a:headEnd type="none" w="med" len="med"/>
            <a:tailEnd type="none" w="med" len="med"/>
          </a:ln>
        </p:spPr>
      </p:sp>
      <p:sp>
        <p:nvSpPr>
          <p:cNvPr id="23" name="Shape 23"/>
          <p:cNvSpPr/>
          <p:nvPr/>
        </p:nvSpPr>
        <p:spPr>
          <a:xfrm>
            <a:off x="3874668" y="1485125"/>
            <a:ext cx="1394664" cy="1302552"/>
          </a:xfrm>
          <a:custGeom>
            <a:avLst/>
            <a:gdLst/>
            <a:ahLst/>
            <a:cxnLst/>
            <a:rect l="0" t="0" r="0" b="0"/>
            <a:pathLst>
              <a:path w="63157" h="58939" extrusionOk="0">
                <a:moveTo>
                  <a:pt x="20826" y="0"/>
                </a:moveTo>
                <a:cubicBezTo>
                  <a:pt x="13566" y="0"/>
                  <a:pt x="6296" y="7516"/>
                  <a:pt x="4652" y="14588"/>
                </a:cubicBezTo>
                <a:cubicBezTo>
                  <a:pt x="2364" y="24428"/>
                  <a:pt x="5707" y="35897"/>
                  <a:pt x="11629" y="44082"/>
                </a:cubicBezTo>
                <a:cubicBezTo>
                  <a:pt x="17782" y="52587"/>
                  <a:pt x="29173" y="60332"/>
                  <a:pt x="39537" y="58670"/>
                </a:cubicBezTo>
                <a:cubicBezTo>
                  <a:pt x="49203" y="57120"/>
                  <a:pt x="49748" y="56659"/>
                  <a:pt x="57296" y="50424"/>
                </a:cubicBezTo>
                <a:cubicBezTo>
                  <a:pt x="62556" y="46079"/>
                  <a:pt x="64679" y="36600"/>
                  <a:pt x="61736" y="30445"/>
                </a:cubicBezTo>
                <a:cubicBezTo>
                  <a:pt x="58298" y="23257"/>
                  <a:pt x="56273" y="24644"/>
                  <a:pt x="50954" y="18711"/>
                </a:cubicBezTo>
                <a:cubicBezTo>
                  <a:pt x="47260" y="14591"/>
                  <a:pt x="44103" y="9185"/>
                  <a:pt x="38903" y="7294"/>
                </a:cubicBezTo>
                <a:cubicBezTo>
                  <a:pt x="33439" y="5307"/>
                  <a:pt x="26891" y="5218"/>
                  <a:pt x="21460" y="7294"/>
                </a:cubicBezTo>
                <a:cubicBezTo>
                  <a:pt x="9149" y="12001"/>
                  <a:pt x="-3826" y="29029"/>
                  <a:pt x="1164" y="41228"/>
                </a:cubicBezTo>
                <a:cubicBezTo>
                  <a:pt x="8128" y="58254"/>
                  <a:pt x="49341" y="57602"/>
                  <a:pt x="56345" y="40593"/>
                </a:cubicBezTo>
                <a:cubicBezTo>
                  <a:pt x="58882" y="34432"/>
                  <a:pt x="60567" y="26229"/>
                  <a:pt x="56979" y="20614"/>
                </a:cubicBezTo>
                <a:cubicBezTo>
                  <a:pt x="53070" y="14496"/>
                  <a:pt x="47109" y="9628"/>
                  <a:pt x="40806" y="6026"/>
                </a:cubicBezTo>
                <a:cubicBezTo>
                  <a:pt x="32309" y="1170"/>
                  <a:pt x="17818" y="3588"/>
                  <a:pt x="11946" y="11417"/>
                </a:cubicBezTo>
              </a:path>
            </a:pathLst>
          </a:custGeom>
          <a:noFill/>
          <a:ln w="9525" cap="flat" cmpd="sng">
            <a:solidFill>
              <a:srgbClr val="979CB8"/>
            </a:solidFill>
            <a:prstDash val="solid"/>
            <a:round/>
            <a:headEnd type="none" w="med" len="med"/>
            <a:tailEnd type="none" w="med" len="med"/>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9"/>
        <p:cNvGrpSpPr/>
        <p:nvPr/>
      </p:nvGrpSpPr>
      <p:grpSpPr>
        <a:xfrm>
          <a:off x="0" y="0"/>
          <a:ext cx="0" cy="0"/>
          <a:chOff x="0" y="0"/>
          <a:chExt cx="0" cy="0"/>
        </a:xfrm>
      </p:grpSpPr>
      <p:sp>
        <p:nvSpPr>
          <p:cNvPr id="30" name="Shape 30"/>
          <p:cNvSpPr txBox="1">
            <a:spLocks noGrp="1"/>
          </p:cNvSpPr>
          <p:nvPr>
            <p:ph type="body" idx="1"/>
          </p:nvPr>
        </p:nvSpPr>
        <p:spPr>
          <a:xfrm>
            <a:off x="1109975" y="1831450"/>
            <a:ext cx="3266400" cy="41148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30200">
              <a:spcBef>
                <a:spcPts val="0"/>
              </a:spcBef>
              <a:spcAft>
                <a:spcPts val="0"/>
              </a:spcAft>
              <a:buSzPts val="1600"/>
              <a:buChar char="●"/>
              <a:defRPr/>
            </a:lvl4pPr>
            <a:lvl5pPr marL="2286000" lvl="4" indent="-330200">
              <a:spcBef>
                <a:spcPts val="0"/>
              </a:spcBef>
              <a:spcAft>
                <a:spcPts val="0"/>
              </a:spcAft>
              <a:buSzPts val="1600"/>
              <a:buChar char="○"/>
              <a:defRPr/>
            </a:lvl5pPr>
            <a:lvl6pPr marL="2743200" lvl="5" indent="-330200">
              <a:spcBef>
                <a:spcPts val="0"/>
              </a:spcBef>
              <a:spcAft>
                <a:spcPts val="0"/>
              </a:spcAft>
              <a:buSzPts val="1600"/>
              <a:buChar char="■"/>
              <a:defRPr/>
            </a:lvl6pPr>
            <a:lvl7pPr marL="3200400" lvl="6" indent="-330200">
              <a:spcBef>
                <a:spcPts val="0"/>
              </a:spcBef>
              <a:spcAft>
                <a:spcPts val="0"/>
              </a:spcAft>
              <a:buSzPts val="1600"/>
              <a:buChar char="●"/>
              <a:defRPr/>
            </a:lvl7pPr>
            <a:lvl8pPr marL="3657600" lvl="7" indent="-330200">
              <a:spcBef>
                <a:spcPts val="0"/>
              </a:spcBef>
              <a:spcAft>
                <a:spcPts val="0"/>
              </a:spcAft>
              <a:buSzPts val="1600"/>
              <a:buChar char="○"/>
              <a:defRPr/>
            </a:lvl8pPr>
            <a:lvl9pPr marL="4114800" lvl="8" indent="-330200">
              <a:spcBef>
                <a:spcPts val="0"/>
              </a:spcBef>
              <a:spcAft>
                <a:spcPts val="0"/>
              </a:spcAft>
              <a:buSzPts val="1600"/>
              <a:buChar char="■"/>
              <a:defRPr/>
            </a:lvl9pPr>
          </a:lstStyle>
          <a:p>
            <a:endParaRPr/>
          </a:p>
        </p:txBody>
      </p:sp>
      <p:sp>
        <p:nvSpPr>
          <p:cNvPr id="31" name="Shape 31"/>
          <p:cNvSpPr txBox="1">
            <a:spLocks noGrp="1"/>
          </p:cNvSpPr>
          <p:nvPr>
            <p:ph type="body" idx="2"/>
          </p:nvPr>
        </p:nvSpPr>
        <p:spPr>
          <a:xfrm>
            <a:off x="4915550" y="1831450"/>
            <a:ext cx="3155400" cy="41148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30200">
              <a:spcBef>
                <a:spcPts val="0"/>
              </a:spcBef>
              <a:spcAft>
                <a:spcPts val="0"/>
              </a:spcAft>
              <a:buSzPts val="1600"/>
              <a:buChar char="●"/>
              <a:defRPr/>
            </a:lvl4pPr>
            <a:lvl5pPr marL="2286000" lvl="4" indent="-330200">
              <a:spcBef>
                <a:spcPts val="0"/>
              </a:spcBef>
              <a:spcAft>
                <a:spcPts val="0"/>
              </a:spcAft>
              <a:buSzPts val="1600"/>
              <a:buChar char="○"/>
              <a:defRPr/>
            </a:lvl5pPr>
            <a:lvl6pPr marL="2743200" lvl="5" indent="-330200">
              <a:spcBef>
                <a:spcPts val="0"/>
              </a:spcBef>
              <a:spcAft>
                <a:spcPts val="0"/>
              </a:spcAft>
              <a:buSzPts val="1600"/>
              <a:buChar char="■"/>
              <a:defRPr/>
            </a:lvl6pPr>
            <a:lvl7pPr marL="3200400" lvl="6" indent="-330200">
              <a:spcBef>
                <a:spcPts val="0"/>
              </a:spcBef>
              <a:spcAft>
                <a:spcPts val="0"/>
              </a:spcAft>
              <a:buSzPts val="1600"/>
              <a:buChar char="●"/>
              <a:defRPr/>
            </a:lvl7pPr>
            <a:lvl8pPr marL="3657600" lvl="7" indent="-330200">
              <a:spcBef>
                <a:spcPts val="0"/>
              </a:spcBef>
              <a:spcAft>
                <a:spcPts val="0"/>
              </a:spcAft>
              <a:buSzPts val="1600"/>
              <a:buChar char="○"/>
              <a:defRPr/>
            </a:lvl8pPr>
            <a:lvl9pPr marL="4114800" lvl="8" indent="-330200">
              <a:spcBef>
                <a:spcPts val="0"/>
              </a:spcBef>
              <a:spcAft>
                <a:spcPts val="0"/>
              </a:spcAft>
              <a:buSzPts val="1600"/>
              <a:buChar char="■"/>
              <a:defRPr/>
            </a:lvl9pPr>
          </a:lstStyle>
          <a:p>
            <a:endParaRPr/>
          </a:p>
        </p:txBody>
      </p:sp>
      <p:sp>
        <p:nvSpPr>
          <p:cNvPr id="32" name="Shape 32"/>
          <p:cNvSpPr txBox="1">
            <a:spLocks noGrp="1"/>
          </p:cNvSpPr>
          <p:nvPr>
            <p:ph type="title"/>
          </p:nvPr>
        </p:nvSpPr>
        <p:spPr>
          <a:xfrm>
            <a:off x="1027950" y="689775"/>
            <a:ext cx="7088100" cy="910500"/>
          </a:xfrm>
          <a:prstGeom prst="rect">
            <a:avLst/>
          </a:prstGeom>
        </p:spPr>
        <p:txBody>
          <a:bodyPr spcFirstLastPara="1" wrap="square" lIns="91425" tIns="91425" rIns="91425" bIns="91425" anchor="b" anchorCtr="0"/>
          <a:lstStyle>
            <a:lvl1pPr lvl="0" rtl="0">
              <a:spcBef>
                <a:spcPts val="0"/>
              </a:spcBef>
              <a:spcAft>
                <a:spcPts val="0"/>
              </a:spcAft>
              <a:buClr>
                <a:srgbClr val="979CB8"/>
              </a:buClr>
              <a:buSzPts val="3000"/>
              <a:buNone/>
              <a:defRPr>
                <a:solidFill>
                  <a:srgbClr val="979CB8"/>
                </a:solidFill>
              </a:defRPr>
            </a:lvl1pPr>
            <a:lvl2pPr lvl="1" rtl="0">
              <a:spcBef>
                <a:spcPts val="0"/>
              </a:spcBef>
              <a:spcAft>
                <a:spcPts val="0"/>
              </a:spcAft>
              <a:buClr>
                <a:srgbClr val="979CB8"/>
              </a:buClr>
              <a:buSzPts val="3000"/>
              <a:buNone/>
              <a:defRPr>
                <a:solidFill>
                  <a:srgbClr val="979CB8"/>
                </a:solidFill>
              </a:defRPr>
            </a:lvl2pPr>
            <a:lvl3pPr lvl="2" rtl="0">
              <a:spcBef>
                <a:spcPts val="0"/>
              </a:spcBef>
              <a:spcAft>
                <a:spcPts val="0"/>
              </a:spcAft>
              <a:buClr>
                <a:srgbClr val="979CB8"/>
              </a:buClr>
              <a:buSzPts val="3000"/>
              <a:buNone/>
              <a:defRPr>
                <a:solidFill>
                  <a:srgbClr val="979CB8"/>
                </a:solidFill>
              </a:defRPr>
            </a:lvl3pPr>
            <a:lvl4pPr lvl="3" rtl="0">
              <a:spcBef>
                <a:spcPts val="0"/>
              </a:spcBef>
              <a:spcAft>
                <a:spcPts val="0"/>
              </a:spcAft>
              <a:buClr>
                <a:srgbClr val="979CB8"/>
              </a:buClr>
              <a:buSzPts val="3000"/>
              <a:buNone/>
              <a:defRPr>
                <a:solidFill>
                  <a:srgbClr val="979CB8"/>
                </a:solidFill>
              </a:defRPr>
            </a:lvl4pPr>
            <a:lvl5pPr lvl="4" rtl="0">
              <a:spcBef>
                <a:spcPts val="0"/>
              </a:spcBef>
              <a:spcAft>
                <a:spcPts val="0"/>
              </a:spcAft>
              <a:buClr>
                <a:srgbClr val="979CB8"/>
              </a:buClr>
              <a:buSzPts val="3000"/>
              <a:buNone/>
              <a:defRPr>
                <a:solidFill>
                  <a:srgbClr val="979CB8"/>
                </a:solidFill>
              </a:defRPr>
            </a:lvl5pPr>
            <a:lvl6pPr lvl="5" rtl="0">
              <a:spcBef>
                <a:spcPts val="0"/>
              </a:spcBef>
              <a:spcAft>
                <a:spcPts val="0"/>
              </a:spcAft>
              <a:buClr>
                <a:srgbClr val="979CB8"/>
              </a:buClr>
              <a:buSzPts val="3000"/>
              <a:buNone/>
              <a:defRPr>
                <a:solidFill>
                  <a:srgbClr val="979CB8"/>
                </a:solidFill>
              </a:defRPr>
            </a:lvl6pPr>
            <a:lvl7pPr lvl="6" rtl="0">
              <a:spcBef>
                <a:spcPts val="0"/>
              </a:spcBef>
              <a:spcAft>
                <a:spcPts val="0"/>
              </a:spcAft>
              <a:buClr>
                <a:srgbClr val="979CB8"/>
              </a:buClr>
              <a:buSzPts val="3000"/>
              <a:buNone/>
              <a:defRPr>
                <a:solidFill>
                  <a:srgbClr val="979CB8"/>
                </a:solidFill>
              </a:defRPr>
            </a:lvl7pPr>
            <a:lvl8pPr lvl="7" rtl="0">
              <a:spcBef>
                <a:spcPts val="0"/>
              </a:spcBef>
              <a:spcAft>
                <a:spcPts val="0"/>
              </a:spcAft>
              <a:buClr>
                <a:srgbClr val="979CB8"/>
              </a:buClr>
              <a:buSzPts val="3000"/>
              <a:buNone/>
              <a:defRPr>
                <a:solidFill>
                  <a:srgbClr val="979CB8"/>
                </a:solidFill>
              </a:defRPr>
            </a:lvl8pPr>
            <a:lvl9pPr lvl="8" rtl="0">
              <a:spcBef>
                <a:spcPts val="0"/>
              </a:spcBef>
              <a:spcAft>
                <a:spcPts val="0"/>
              </a:spcAft>
              <a:buClr>
                <a:srgbClr val="979CB8"/>
              </a:buClr>
              <a:buSzPts val="3000"/>
              <a:buNone/>
              <a:defRPr>
                <a:solidFill>
                  <a:srgbClr val="979CB8"/>
                </a:solidFill>
              </a:defRPr>
            </a:lvl9pPr>
          </a:lstStyle>
          <a:p>
            <a:endParaRPr/>
          </a:p>
        </p:txBody>
      </p:sp>
      <p:sp>
        <p:nvSpPr>
          <p:cNvPr id="33" name="Shape 33"/>
          <p:cNvSpPr/>
          <p:nvPr/>
        </p:nvSpPr>
        <p:spPr>
          <a:xfrm>
            <a:off x="3120675" y="1533250"/>
            <a:ext cx="3060325" cy="15325"/>
          </a:xfrm>
          <a:custGeom>
            <a:avLst/>
            <a:gdLst/>
            <a:ahLst/>
            <a:cxnLst/>
            <a:rect l="0" t="0" r="0" b="0"/>
            <a:pathLst>
              <a:path w="122413" h="613" extrusionOk="0">
                <a:moveTo>
                  <a:pt x="0" y="317"/>
                </a:moveTo>
                <a:cubicBezTo>
                  <a:pt x="40797" y="1117"/>
                  <a:pt x="81609" y="0"/>
                  <a:pt x="122413" y="0"/>
                </a:cubicBezTo>
              </a:path>
            </a:pathLst>
          </a:custGeom>
          <a:noFill/>
          <a:ln w="9525" cap="flat" cmpd="sng">
            <a:solidFill>
              <a:srgbClr val="979CB8"/>
            </a:solidFill>
            <a:prstDash val="solid"/>
            <a:round/>
            <a:headEnd type="none" w="med" len="med"/>
            <a:tailEnd type="none" w="med" len="med"/>
          </a:ln>
        </p:spPr>
      </p:sp>
      <p:sp>
        <p:nvSpPr>
          <p:cNvPr id="34" name="Shape 34"/>
          <p:cNvSpPr/>
          <p:nvPr/>
        </p:nvSpPr>
        <p:spPr>
          <a:xfrm>
            <a:off x="3068250" y="1577725"/>
            <a:ext cx="3226850" cy="15875"/>
          </a:xfrm>
          <a:custGeom>
            <a:avLst/>
            <a:gdLst/>
            <a:ahLst/>
            <a:cxnLst/>
            <a:rect l="0" t="0" r="0" b="0"/>
            <a:pathLst>
              <a:path w="129074" h="635" extrusionOk="0">
                <a:moveTo>
                  <a:pt x="0" y="0"/>
                </a:moveTo>
                <a:cubicBezTo>
                  <a:pt x="43025" y="0"/>
                  <a:pt x="86049" y="635"/>
                  <a:pt x="129074" y="635"/>
                </a:cubicBezTo>
              </a:path>
            </a:pathLst>
          </a:custGeom>
          <a:noFill/>
          <a:ln w="9525" cap="flat" cmpd="sng">
            <a:solidFill>
              <a:srgbClr val="979CB8"/>
            </a:solidFill>
            <a:prstDash val="solid"/>
            <a:round/>
            <a:headEnd type="none" w="med" len="med"/>
            <a:tailEnd type="none" w="med" len="med"/>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a:blip r:embed="rId10">
            <a:alphaModFix/>
          </a:blip>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24550" y="689775"/>
            <a:ext cx="7547700" cy="9105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505670"/>
              </a:buClr>
              <a:buSzPts val="3000"/>
              <a:buFont typeface="Shadows Into Light"/>
              <a:buNone/>
              <a:defRPr sz="3000">
                <a:solidFill>
                  <a:srgbClr val="505670"/>
                </a:solidFill>
                <a:latin typeface="Shadows Into Light"/>
                <a:ea typeface="Shadows Into Light"/>
                <a:cs typeface="Shadows Into Light"/>
                <a:sym typeface="Shadows Into Light"/>
              </a:defRPr>
            </a:lvl1pPr>
            <a:lvl2pPr lvl="1" algn="ctr">
              <a:spcBef>
                <a:spcPts val="0"/>
              </a:spcBef>
              <a:spcAft>
                <a:spcPts val="0"/>
              </a:spcAft>
              <a:buClr>
                <a:srgbClr val="505670"/>
              </a:buClr>
              <a:buSzPts val="3000"/>
              <a:buFont typeface="Shadows Into Light"/>
              <a:buNone/>
              <a:defRPr sz="3000">
                <a:solidFill>
                  <a:srgbClr val="505670"/>
                </a:solidFill>
                <a:latin typeface="Shadows Into Light"/>
                <a:ea typeface="Shadows Into Light"/>
                <a:cs typeface="Shadows Into Light"/>
                <a:sym typeface="Shadows Into Light"/>
              </a:defRPr>
            </a:lvl2pPr>
            <a:lvl3pPr lvl="2" algn="ctr">
              <a:spcBef>
                <a:spcPts val="0"/>
              </a:spcBef>
              <a:spcAft>
                <a:spcPts val="0"/>
              </a:spcAft>
              <a:buClr>
                <a:srgbClr val="505670"/>
              </a:buClr>
              <a:buSzPts val="3000"/>
              <a:buFont typeface="Shadows Into Light"/>
              <a:buNone/>
              <a:defRPr sz="3000">
                <a:solidFill>
                  <a:srgbClr val="505670"/>
                </a:solidFill>
                <a:latin typeface="Shadows Into Light"/>
                <a:ea typeface="Shadows Into Light"/>
                <a:cs typeface="Shadows Into Light"/>
                <a:sym typeface="Shadows Into Light"/>
              </a:defRPr>
            </a:lvl3pPr>
            <a:lvl4pPr lvl="3" algn="ctr">
              <a:spcBef>
                <a:spcPts val="0"/>
              </a:spcBef>
              <a:spcAft>
                <a:spcPts val="0"/>
              </a:spcAft>
              <a:buClr>
                <a:srgbClr val="505670"/>
              </a:buClr>
              <a:buSzPts val="3000"/>
              <a:buFont typeface="Shadows Into Light"/>
              <a:buNone/>
              <a:defRPr sz="3000">
                <a:solidFill>
                  <a:srgbClr val="505670"/>
                </a:solidFill>
                <a:latin typeface="Shadows Into Light"/>
                <a:ea typeface="Shadows Into Light"/>
                <a:cs typeface="Shadows Into Light"/>
                <a:sym typeface="Shadows Into Light"/>
              </a:defRPr>
            </a:lvl4pPr>
            <a:lvl5pPr lvl="4" algn="ctr">
              <a:spcBef>
                <a:spcPts val="0"/>
              </a:spcBef>
              <a:spcAft>
                <a:spcPts val="0"/>
              </a:spcAft>
              <a:buClr>
                <a:srgbClr val="505670"/>
              </a:buClr>
              <a:buSzPts val="3000"/>
              <a:buFont typeface="Shadows Into Light"/>
              <a:buNone/>
              <a:defRPr sz="3000">
                <a:solidFill>
                  <a:srgbClr val="505670"/>
                </a:solidFill>
                <a:latin typeface="Shadows Into Light"/>
                <a:ea typeface="Shadows Into Light"/>
                <a:cs typeface="Shadows Into Light"/>
                <a:sym typeface="Shadows Into Light"/>
              </a:defRPr>
            </a:lvl5pPr>
            <a:lvl6pPr lvl="5" algn="ctr">
              <a:spcBef>
                <a:spcPts val="0"/>
              </a:spcBef>
              <a:spcAft>
                <a:spcPts val="0"/>
              </a:spcAft>
              <a:buClr>
                <a:srgbClr val="505670"/>
              </a:buClr>
              <a:buSzPts val="3000"/>
              <a:buFont typeface="Shadows Into Light"/>
              <a:buNone/>
              <a:defRPr sz="3000">
                <a:solidFill>
                  <a:srgbClr val="505670"/>
                </a:solidFill>
                <a:latin typeface="Shadows Into Light"/>
                <a:ea typeface="Shadows Into Light"/>
                <a:cs typeface="Shadows Into Light"/>
                <a:sym typeface="Shadows Into Light"/>
              </a:defRPr>
            </a:lvl6pPr>
            <a:lvl7pPr lvl="6" algn="ctr">
              <a:spcBef>
                <a:spcPts val="0"/>
              </a:spcBef>
              <a:spcAft>
                <a:spcPts val="0"/>
              </a:spcAft>
              <a:buClr>
                <a:srgbClr val="505670"/>
              </a:buClr>
              <a:buSzPts val="3000"/>
              <a:buFont typeface="Shadows Into Light"/>
              <a:buNone/>
              <a:defRPr sz="3000">
                <a:solidFill>
                  <a:srgbClr val="505670"/>
                </a:solidFill>
                <a:latin typeface="Shadows Into Light"/>
                <a:ea typeface="Shadows Into Light"/>
                <a:cs typeface="Shadows Into Light"/>
                <a:sym typeface="Shadows Into Light"/>
              </a:defRPr>
            </a:lvl7pPr>
            <a:lvl8pPr lvl="7" algn="ctr">
              <a:spcBef>
                <a:spcPts val="0"/>
              </a:spcBef>
              <a:spcAft>
                <a:spcPts val="0"/>
              </a:spcAft>
              <a:buClr>
                <a:srgbClr val="505670"/>
              </a:buClr>
              <a:buSzPts val="3000"/>
              <a:buFont typeface="Shadows Into Light"/>
              <a:buNone/>
              <a:defRPr sz="3000">
                <a:solidFill>
                  <a:srgbClr val="505670"/>
                </a:solidFill>
                <a:latin typeface="Shadows Into Light"/>
                <a:ea typeface="Shadows Into Light"/>
                <a:cs typeface="Shadows Into Light"/>
                <a:sym typeface="Shadows Into Light"/>
              </a:defRPr>
            </a:lvl8pPr>
            <a:lvl9pPr lvl="8" algn="ctr">
              <a:spcBef>
                <a:spcPts val="0"/>
              </a:spcBef>
              <a:spcAft>
                <a:spcPts val="0"/>
              </a:spcAft>
              <a:buClr>
                <a:srgbClr val="505670"/>
              </a:buClr>
              <a:buSzPts val="3000"/>
              <a:buFont typeface="Shadows Into Light"/>
              <a:buNone/>
              <a:defRPr sz="3000">
                <a:solidFill>
                  <a:srgbClr val="505670"/>
                </a:solidFill>
                <a:latin typeface="Shadows Into Light"/>
                <a:ea typeface="Shadows Into Light"/>
                <a:cs typeface="Shadows Into Light"/>
                <a:sym typeface="Shadows Into Light"/>
              </a:defRPr>
            </a:lvl9pPr>
          </a:lstStyle>
          <a:p>
            <a:endParaRPr/>
          </a:p>
        </p:txBody>
      </p:sp>
      <p:sp>
        <p:nvSpPr>
          <p:cNvPr id="7" name="Shape 7"/>
          <p:cNvSpPr txBox="1">
            <a:spLocks noGrp="1"/>
          </p:cNvSpPr>
          <p:nvPr>
            <p:ph type="body" idx="1"/>
          </p:nvPr>
        </p:nvSpPr>
        <p:spPr>
          <a:xfrm>
            <a:off x="1070325" y="1918650"/>
            <a:ext cx="7056300" cy="4083000"/>
          </a:xfrm>
          <a:prstGeom prst="rect">
            <a:avLst/>
          </a:prstGeom>
          <a:noFill/>
          <a:ln>
            <a:noFill/>
          </a:ln>
        </p:spPr>
        <p:txBody>
          <a:bodyPr spcFirstLastPara="1" wrap="square" lIns="91425" tIns="91425" rIns="91425" bIns="91425" anchor="t" anchorCtr="0"/>
          <a:lstStyle>
            <a:lvl1pPr marL="457200" lvl="0" indent="-381000">
              <a:spcBef>
                <a:spcPts val="600"/>
              </a:spcBef>
              <a:spcAft>
                <a:spcPts val="0"/>
              </a:spcAft>
              <a:buClr>
                <a:srgbClr val="505670"/>
              </a:buClr>
              <a:buSzPts val="2400"/>
              <a:buFont typeface="Varela Round"/>
              <a:buChar char="▧"/>
              <a:defRPr sz="2400">
                <a:solidFill>
                  <a:srgbClr val="505670"/>
                </a:solidFill>
                <a:latin typeface="Varela Round"/>
                <a:ea typeface="Varela Round"/>
                <a:cs typeface="Varela Round"/>
                <a:sym typeface="Varela Round"/>
              </a:defRPr>
            </a:lvl1pPr>
            <a:lvl2pPr marL="914400" lvl="1" indent="-355600">
              <a:spcBef>
                <a:spcPts val="0"/>
              </a:spcBef>
              <a:spcAft>
                <a:spcPts val="0"/>
              </a:spcAft>
              <a:buClr>
                <a:srgbClr val="505670"/>
              </a:buClr>
              <a:buSzPts val="2000"/>
              <a:buFont typeface="Varela Round"/>
              <a:buChar char="○"/>
              <a:defRPr sz="2000">
                <a:solidFill>
                  <a:srgbClr val="505670"/>
                </a:solidFill>
                <a:latin typeface="Varela Round"/>
                <a:ea typeface="Varela Round"/>
                <a:cs typeface="Varela Round"/>
                <a:sym typeface="Varela Round"/>
              </a:defRPr>
            </a:lvl2pPr>
            <a:lvl3pPr marL="1371600" lvl="2" indent="-355600">
              <a:spcBef>
                <a:spcPts val="0"/>
              </a:spcBef>
              <a:spcAft>
                <a:spcPts val="0"/>
              </a:spcAft>
              <a:buClr>
                <a:srgbClr val="505670"/>
              </a:buClr>
              <a:buSzPts val="2000"/>
              <a:buFont typeface="Varela Round"/>
              <a:buChar char="■"/>
              <a:defRPr sz="2000">
                <a:solidFill>
                  <a:srgbClr val="505670"/>
                </a:solidFill>
                <a:latin typeface="Varela Round"/>
                <a:ea typeface="Varela Round"/>
                <a:cs typeface="Varela Round"/>
                <a:sym typeface="Varela Round"/>
              </a:defRPr>
            </a:lvl3pPr>
            <a:lvl4pPr marL="1828800" lvl="3" indent="-330200">
              <a:spcBef>
                <a:spcPts val="0"/>
              </a:spcBef>
              <a:spcAft>
                <a:spcPts val="0"/>
              </a:spcAft>
              <a:buClr>
                <a:srgbClr val="505670"/>
              </a:buClr>
              <a:buSzPts val="1600"/>
              <a:buFont typeface="Varela Round"/>
              <a:buChar char="●"/>
              <a:defRPr sz="1600">
                <a:solidFill>
                  <a:srgbClr val="505670"/>
                </a:solidFill>
                <a:latin typeface="Varela Round"/>
                <a:ea typeface="Varela Round"/>
                <a:cs typeface="Varela Round"/>
                <a:sym typeface="Varela Round"/>
              </a:defRPr>
            </a:lvl4pPr>
            <a:lvl5pPr marL="2286000" lvl="4" indent="-330200">
              <a:spcBef>
                <a:spcPts val="0"/>
              </a:spcBef>
              <a:spcAft>
                <a:spcPts val="0"/>
              </a:spcAft>
              <a:buClr>
                <a:srgbClr val="505670"/>
              </a:buClr>
              <a:buSzPts val="1600"/>
              <a:buFont typeface="Varela Round"/>
              <a:buChar char="○"/>
              <a:defRPr sz="1600">
                <a:solidFill>
                  <a:srgbClr val="505670"/>
                </a:solidFill>
                <a:latin typeface="Varela Round"/>
                <a:ea typeface="Varela Round"/>
                <a:cs typeface="Varela Round"/>
                <a:sym typeface="Varela Round"/>
              </a:defRPr>
            </a:lvl5pPr>
            <a:lvl6pPr marL="2743200" lvl="5" indent="-330200">
              <a:spcBef>
                <a:spcPts val="0"/>
              </a:spcBef>
              <a:spcAft>
                <a:spcPts val="0"/>
              </a:spcAft>
              <a:buClr>
                <a:srgbClr val="505670"/>
              </a:buClr>
              <a:buSzPts val="1600"/>
              <a:buFont typeface="Varela Round"/>
              <a:buChar char="■"/>
              <a:defRPr sz="1600">
                <a:solidFill>
                  <a:srgbClr val="505670"/>
                </a:solidFill>
                <a:latin typeface="Varela Round"/>
                <a:ea typeface="Varela Round"/>
                <a:cs typeface="Varela Round"/>
                <a:sym typeface="Varela Round"/>
              </a:defRPr>
            </a:lvl6pPr>
            <a:lvl7pPr marL="3200400" lvl="6" indent="-330200">
              <a:spcBef>
                <a:spcPts val="0"/>
              </a:spcBef>
              <a:spcAft>
                <a:spcPts val="0"/>
              </a:spcAft>
              <a:buClr>
                <a:srgbClr val="505670"/>
              </a:buClr>
              <a:buSzPts val="1600"/>
              <a:buFont typeface="Varela Round"/>
              <a:buChar char="●"/>
              <a:defRPr sz="1600">
                <a:solidFill>
                  <a:srgbClr val="505670"/>
                </a:solidFill>
                <a:latin typeface="Varela Round"/>
                <a:ea typeface="Varela Round"/>
                <a:cs typeface="Varela Round"/>
                <a:sym typeface="Varela Round"/>
              </a:defRPr>
            </a:lvl7pPr>
            <a:lvl8pPr marL="3657600" lvl="7" indent="-330200">
              <a:spcBef>
                <a:spcPts val="0"/>
              </a:spcBef>
              <a:spcAft>
                <a:spcPts val="0"/>
              </a:spcAft>
              <a:buClr>
                <a:srgbClr val="505670"/>
              </a:buClr>
              <a:buSzPts val="1600"/>
              <a:buFont typeface="Varela Round"/>
              <a:buChar char="○"/>
              <a:defRPr sz="1600">
                <a:solidFill>
                  <a:srgbClr val="505670"/>
                </a:solidFill>
                <a:latin typeface="Varela Round"/>
                <a:ea typeface="Varela Round"/>
                <a:cs typeface="Varela Round"/>
                <a:sym typeface="Varela Round"/>
              </a:defRPr>
            </a:lvl8pPr>
            <a:lvl9pPr marL="4114800" lvl="8" indent="-330200">
              <a:spcBef>
                <a:spcPts val="0"/>
              </a:spcBef>
              <a:spcAft>
                <a:spcPts val="0"/>
              </a:spcAft>
              <a:buClr>
                <a:srgbClr val="505670"/>
              </a:buClr>
              <a:buSzPts val="1600"/>
              <a:buFont typeface="Varela Round"/>
              <a:buChar char="■"/>
              <a:defRPr sz="1600">
                <a:solidFill>
                  <a:srgbClr val="505670"/>
                </a:solidFill>
                <a:latin typeface="Varela Round"/>
                <a:ea typeface="Varela Round"/>
                <a:cs typeface="Varela Round"/>
                <a:sym typeface="Varela Round"/>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9" r:id="rId8"/>
  </p:sldLayoutIdLst>
  <p:transition>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7" name="Shape 107"/>
          <p:cNvSpPr/>
          <p:nvPr/>
        </p:nvSpPr>
        <p:spPr>
          <a:xfrm rot="350335">
            <a:off x="1209026" y="2523419"/>
            <a:ext cx="3153375" cy="34500"/>
          </a:xfrm>
          <a:custGeom>
            <a:avLst/>
            <a:gdLst/>
            <a:ahLst/>
            <a:cxnLst/>
            <a:rect l="0" t="0" r="0" b="0"/>
            <a:pathLst>
              <a:path w="126135" h="1380" extrusionOk="0">
                <a:moveTo>
                  <a:pt x="0" y="973"/>
                </a:moveTo>
                <a:cubicBezTo>
                  <a:pt x="29075" y="973"/>
                  <a:pt x="58158" y="273"/>
                  <a:pt x="87224" y="973"/>
                </a:cubicBezTo>
                <a:cubicBezTo>
                  <a:pt x="100195" y="1285"/>
                  <a:pt x="113312" y="1974"/>
                  <a:pt x="126135" y="0"/>
                </a:cubicBezTo>
              </a:path>
            </a:pathLst>
          </a:custGeom>
          <a:noFill/>
          <a:ln w="9525" cap="flat" cmpd="sng">
            <a:solidFill>
              <a:schemeClr val="accent1">
                <a:lumMod val="75000"/>
              </a:schemeClr>
            </a:solidFill>
            <a:prstDash val="solid"/>
            <a:round/>
            <a:headEnd type="none" w="med" len="med"/>
            <a:tailEnd type="none" w="med" len="med"/>
          </a:ln>
        </p:spPr>
      </p:sp>
      <p:sp>
        <p:nvSpPr>
          <p:cNvPr id="108" name="Shape 108"/>
          <p:cNvSpPr/>
          <p:nvPr/>
        </p:nvSpPr>
        <p:spPr>
          <a:xfrm rot="21317549">
            <a:off x="4712356" y="2492853"/>
            <a:ext cx="3177700" cy="41425"/>
          </a:xfrm>
          <a:custGeom>
            <a:avLst/>
            <a:gdLst/>
            <a:ahLst/>
            <a:cxnLst/>
            <a:rect l="0" t="0" r="0" b="0"/>
            <a:pathLst>
              <a:path w="127108" h="1657" extrusionOk="0">
                <a:moveTo>
                  <a:pt x="0" y="1657"/>
                </a:moveTo>
                <a:cubicBezTo>
                  <a:pt x="42250" y="-1532"/>
                  <a:pt x="84738" y="1008"/>
                  <a:pt x="127108" y="1008"/>
                </a:cubicBezTo>
              </a:path>
            </a:pathLst>
          </a:custGeom>
          <a:noFill/>
          <a:ln w="9525" cap="flat" cmpd="sng">
            <a:solidFill>
              <a:schemeClr val="accent1">
                <a:lumMod val="75000"/>
              </a:schemeClr>
            </a:solidFill>
            <a:prstDash val="solid"/>
            <a:round/>
            <a:headEnd type="none" w="med" len="med"/>
            <a:tailEnd type="none" w="med" len="med"/>
          </a:ln>
        </p:spPr>
      </p:sp>
      <p:sp>
        <p:nvSpPr>
          <p:cNvPr id="9" name="8 Başlık"/>
          <p:cNvSpPr>
            <a:spLocks noGrp="1"/>
          </p:cNvSpPr>
          <p:nvPr>
            <p:ph type="ctrTitle"/>
          </p:nvPr>
        </p:nvSpPr>
        <p:spPr>
          <a:xfrm>
            <a:off x="1713636" y="3933056"/>
            <a:ext cx="5882700" cy="1114452"/>
          </a:xfrm>
        </p:spPr>
        <p:txBody>
          <a:bodyPr/>
          <a:lstStyle/>
          <a:p>
            <a:r>
              <a:rPr lang="tr-TR" sz="4200" b="1" dirty="0" smtClean="0">
                <a:solidFill>
                  <a:schemeClr val="accent1">
                    <a:lumMod val="75000"/>
                  </a:schemeClr>
                </a:solidFill>
                <a:latin typeface="Shadows Into Light" charset="-94"/>
                <a:cs typeface="Narkisim" pitchFamily="34" charset="-79"/>
              </a:rPr>
              <a:t>Kullanılan Doğrama Şekilleri</a:t>
            </a:r>
            <a:endParaRPr lang="tr-TR" sz="4200" b="1" dirty="0">
              <a:solidFill>
                <a:schemeClr val="accent1">
                  <a:lumMod val="75000"/>
                </a:schemeClr>
              </a:solidFill>
              <a:latin typeface="Shadows Into Light" charset="-94"/>
              <a:cs typeface="Narkisim" pitchFamily="34" charset="-79"/>
            </a:endParaRPr>
          </a:p>
        </p:txBody>
      </p:sp>
      <p:sp>
        <p:nvSpPr>
          <p:cNvPr id="15" name="14 Metin kutusu"/>
          <p:cNvSpPr txBox="1"/>
          <p:nvPr/>
        </p:nvSpPr>
        <p:spPr>
          <a:xfrm>
            <a:off x="1581366" y="1988840"/>
            <a:ext cx="2037737" cy="446276"/>
          </a:xfrm>
          <a:prstGeom prst="rect">
            <a:avLst/>
          </a:prstGeom>
          <a:noFill/>
        </p:spPr>
        <p:txBody>
          <a:bodyPr wrap="none" rtlCol="0">
            <a:spAutoFit/>
          </a:bodyPr>
          <a:lstStyle/>
          <a:p>
            <a:r>
              <a:rPr lang="tr-TR" sz="2300" dirty="0" smtClean="0">
                <a:solidFill>
                  <a:schemeClr val="bg1"/>
                </a:solidFill>
                <a:latin typeface="Shadows Into Light" charset="-94"/>
                <a:cs typeface="Estrangelo Edessa" pitchFamily="66" charset="0"/>
              </a:rPr>
              <a:t>Oğuzhan Akdoğan</a:t>
            </a:r>
          </a:p>
        </p:txBody>
      </p:sp>
      <p:sp>
        <p:nvSpPr>
          <p:cNvPr id="16" name="15 Metin kutusu"/>
          <p:cNvSpPr txBox="1"/>
          <p:nvPr/>
        </p:nvSpPr>
        <p:spPr>
          <a:xfrm>
            <a:off x="5796136" y="1988840"/>
            <a:ext cx="1212191" cy="661720"/>
          </a:xfrm>
          <a:prstGeom prst="rect">
            <a:avLst/>
          </a:prstGeom>
          <a:noFill/>
        </p:spPr>
        <p:txBody>
          <a:bodyPr wrap="none" rtlCol="0">
            <a:spAutoFit/>
          </a:bodyPr>
          <a:lstStyle/>
          <a:p>
            <a:r>
              <a:rPr lang="tr-TR" sz="2300" dirty="0" smtClean="0">
                <a:solidFill>
                  <a:schemeClr val="bg1"/>
                </a:solidFill>
                <a:latin typeface="Shadows Into Light" charset="-94"/>
                <a:cs typeface="Estrangelo Edessa" pitchFamily="66" charset="0"/>
              </a:rPr>
              <a:t>Can Ekiz</a:t>
            </a:r>
          </a:p>
          <a:p>
            <a:endParaRPr lang="tr-TR" dirty="0"/>
          </a:p>
        </p:txBody>
      </p:sp>
      <p:sp>
        <p:nvSpPr>
          <p:cNvPr id="33" name="Shape 107"/>
          <p:cNvSpPr/>
          <p:nvPr/>
        </p:nvSpPr>
        <p:spPr>
          <a:xfrm rot="21215582">
            <a:off x="1138515" y="2584821"/>
            <a:ext cx="3153375" cy="34500"/>
          </a:xfrm>
          <a:custGeom>
            <a:avLst/>
            <a:gdLst/>
            <a:ahLst/>
            <a:cxnLst/>
            <a:rect l="0" t="0" r="0" b="0"/>
            <a:pathLst>
              <a:path w="126135" h="1380" extrusionOk="0">
                <a:moveTo>
                  <a:pt x="0" y="973"/>
                </a:moveTo>
                <a:cubicBezTo>
                  <a:pt x="29075" y="973"/>
                  <a:pt x="58158" y="273"/>
                  <a:pt x="87224" y="973"/>
                </a:cubicBezTo>
                <a:cubicBezTo>
                  <a:pt x="100195" y="1285"/>
                  <a:pt x="113312" y="1974"/>
                  <a:pt x="126135" y="0"/>
                </a:cubicBezTo>
              </a:path>
            </a:pathLst>
          </a:custGeom>
          <a:noFill/>
          <a:ln w="9525" cap="flat" cmpd="sng">
            <a:solidFill>
              <a:schemeClr val="accent1">
                <a:lumMod val="75000"/>
              </a:schemeClr>
            </a:solidFill>
            <a:prstDash val="solid"/>
            <a:round/>
            <a:headEnd type="none" w="med" len="med"/>
            <a:tailEnd type="none" w="med" len="med"/>
          </a:ln>
        </p:spPr>
        <p:txBody>
          <a:bodyPr/>
          <a:lstStyle/>
          <a:p>
            <a:endParaRPr lang="tr-TR"/>
          </a:p>
        </p:txBody>
      </p:sp>
      <p:sp>
        <p:nvSpPr>
          <p:cNvPr id="34" name="Shape 107"/>
          <p:cNvSpPr/>
          <p:nvPr/>
        </p:nvSpPr>
        <p:spPr>
          <a:xfrm rot="350335">
            <a:off x="4734777" y="2484452"/>
            <a:ext cx="3516427" cy="45719"/>
          </a:xfrm>
          <a:custGeom>
            <a:avLst/>
            <a:gdLst/>
            <a:ahLst/>
            <a:cxnLst/>
            <a:rect l="0" t="0" r="0" b="0"/>
            <a:pathLst>
              <a:path w="126135" h="1380" extrusionOk="0">
                <a:moveTo>
                  <a:pt x="0" y="973"/>
                </a:moveTo>
                <a:cubicBezTo>
                  <a:pt x="29075" y="973"/>
                  <a:pt x="58158" y="273"/>
                  <a:pt x="87224" y="973"/>
                </a:cubicBezTo>
                <a:cubicBezTo>
                  <a:pt x="100195" y="1285"/>
                  <a:pt x="113312" y="1974"/>
                  <a:pt x="126135" y="0"/>
                </a:cubicBezTo>
              </a:path>
            </a:pathLst>
          </a:custGeom>
          <a:noFill/>
          <a:ln w="9525" cap="flat" cmpd="sng">
            <a:solidFill>
              <a:schemeClr val="accent1">
                <a:lumMod val="75000"/>
              </a:schemeClr>
            </a:solidFill>
            <a:prstDash val="solid"/>
            <a:round/>
            <a:headEnd type="none" w="med" len="med"/>
            <a:tailEnd type="none" w="med" len="med"/>
          </a:ln>
        </p:spPr>
      </p:sp>
      <p:sp>
        <p:nvSpPr>
          <p:cNvPr id="46" name="45 Oval"/>
          <p:cNvSpPr/>
          <p:nvPr/>
        </p:nvSpPr>
        <p:spPr>
          <a:xfrm>
            <a:off x="7380312" y="5013176"/>
            <a:ext cx="648072" cy="648072"/>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7" name="46 Oval"/>
          <p:cNvSpPr/>
          <p:nvPr/>
        </p:nvSpPr>
        <p:spPr>
          <a:xfrm>
            <a:off x="3347864" y="5013176"/>
            <a:ext cx="648072" cy="64807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47 Metin kutusu"/>
          <p:cNvSpPr txBox="1"/>
          <p:nvPr/>
        </p:nvSpPr>
        <p:spPr>
          <a:xfrm>
            <a:off x="2123728" y="3364250"/>
            <a:ext cx="4942379" cy="784830"/>
          </a:xfrm>
          <a:prstGeom prst="rect">
            <a:avLst/>
          </a:prstGeom>
          <a:noFill/>
          <a:ln>
            <a:noFill/>
          </a:ln>
        </p:spPr>
        <p:txBody>
          <a:bodyPr wrap="none" rtlCol="0">
            <a:spAutoFit/>
          </a:bodyPr>
          <a:lstStyle/>
          <a:p>
            <a:r>
              <a:rPr lang="tr-TR" sz="4500" b="1" dirty="0" smtClean="0">
                <a:solidFill>
                  <a:schemeClr val="accent1">
                    <a:lumMod val="75000"/>
                  </a:schemeClr>
                </a:solidFill>
                <a:latin typeface="Shadows Into Light" charset="-94"/>
                <a:ea typeface="Shadows Into Light"/>
                <a:cs typeface="Narkisim" pitchFamily="34" charset="-79"/>
                <a:sym typeface="Shadows Into Light"/>
              </a:rPr>
              <a:t>Uluslararası Mutfaklarda</a:t>
            </a:r>
          </a:p>
        </p:txBody>
      </p:sp>
      <p:sp>
        <p:nvSpPr>
          <p:cNvPr id="51" name="50 Oval"/>
          <p:cNvSpPr/>
          <p:nvPr/>
        </p:nvSpPr>
        <p:spPr>
          <a:xfrm>
            <a:off x="3923928" y="5013176"/>
            <a:ext cx="648072" cy="648072"/>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51 Oval"/>
          <p:cNvSpPr/>
          <p:nvPr/>
        </p:nvSpPr>
        <p:spPr>
          <a:xfrm>
            <a:off x="4499992" y="5013176"/>
            <a:ext cx="648072" cy="64807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52 Oval"/>
          <p:cNvSpPr/>
          <p:nvPr/>
        </p:nvSpPr>
        <p:spPr>
          <a:xfrm>
            <a:off x="6804248" y="5013176"/>
            <a:ext cx="648072" cy="64807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53 Oval"/>
          <p:cNvSpPr/>
          <p:nvPr/>
        </p:nvSpPr>
        <p:spPr>
          <a:xfrm>
            <a:off x="5652120" y="5013176"/>
            <a:ext cx="648072" cy="64807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5" name="54 Oval"/>
          <p:cNvSpPr/>
          <p:nvPr/>
        </p:nvSpPr>
        <p:spPr>
          <a:xfrm>
            <a:off x="6228184" y="5013176"/>
            <a:ext cx="648072" cy="648072"/>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55 Oval"/>
          <p:cNvSpPr/>
          <p:nvPr/>
        </p:nvSpPr>
        <p:spPr>
          <a:xfrm>
            <a:off x="5076056" y="5013176"/>
            <a:ext cx="648072" cy="648072"/>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8" name="57 Oval"/>
          <p:cNvSpPr/>
          <p:nvPr/>
        </p:nvSpPr>
        <p:spPr>
          <a:xfrm>
            <a:off x="1259632" y="5013176"/>
            <a:ext cx="648072" cy="64807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58 Oval"/>
          <p:cNvSpPr/>
          <p:nvPr/>
        </p:nvSpPr>
        <p:spPr>
          <a:xfrm>
            <a:off x="1763688" y="5013176"/>
            <a:ext cx="648072" cy="648072"/>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3366FF"/>
              </a:solidFill>
            </a:endParaRPr>
          </a:p>
        </p:txBody>
      </p:sp>
      <p:sp>
        <p:nvSpPr>
          <p:cNvPr id="60" name="59 Oval"/>
          <p:cNvSpPr/>
          <p:nvPr/>
        </p:nvSpPr>
        <p:spPr>
          <a:xfrm>
            <a:off x="2267744" y="5013176"/>
            <a:ext cx="648072" cy="64807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1" name="60 Oval"/>
          <p:cNvSpPr/>
          <p:nvPr/>
        </p:nvSpPr>
        <p:spPr>
          <a:xfrm>
            <a:off x="2771800" y="5013176"/>
            <a:ext cx="648072" cy="648072"/>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2" name="61 Metin kutusu"/>
          <p:cNvSpPr txBox="1"/>
          <p:nvPr/>
        </p:nvSpPr>
        <p:spPr>
          <a:xfrm>
            <a:off x="3865086" y="980728"/>
            <a:ext cx="1426994" cy="446276"/>
          </a:xfrm>
          <a:prstGeom prst="rect">
            <a:avLst/>
          </a:prstGeom>
          <a:noFill/>
        </p:spPr>
        <p:txBody>
          <a:bodyPr wrap="none" rtlCol="0">
            <a:spAutoFit/>
          </a:bodyPr>
          <a:lstStyle/>
          <a:p>
            <a:r>
              <a:rPr lang="tr-TR" sz="2300" dirty="0" smtClean="0">
                <a:solidFill>
                  <a:schemeClr val="bg1"/>
                </a:solidFill>
                <a:latin typeface="Shadows Into Light" charset="-94"/>
                <a:cs typeface="Estrangelo Edessa" pitchFamily="66" charset="0"/>
              </a:rPr>
              <a:t>Aykut Aybaş</a:t>
            </a:r>
            <a:endParaRPr lang="tr-TR" sz="2300" dirty="0">
              <a:solidFill>
                <a:schemeClr val="bg1"/>
              </a:solidFill>
              <a:latin typeface="Shadows Into Light" charset="-94"/>
              <a:cs typeface="Estrangelo Edessa" pitchFamily="66" charset="0"/>
            </a:endParaRPr>
          </a:p>
        </p:txBody>
      </p:sp>
      <p:sp>
        <p:nvSpPr>
          <p:cNvPr id="63" name="Shape 107"/>
          <p:cNvSpPr/>
          <p:nvPr/>
        </p:nvSpPr>
        <p:spPr>
          <a:xfrm rot="350335">
            <a:off x="3150603" y="1482689"/>
            <a:ext cx="3153375" cy="34500"/>
          </a:xfrm>
          <a:custGeom>
            <a:avLst/>
            <a:gdLst/>
            <a:ahLst/>
            <a:cxnLst/>
            <a:rect l="0" t="0" r="0" b="0"/>
            <a:pathLst>
              <a:path w="126135" h="1380" extrusionOk="0">
                <a:moveTo>
                  <a:pt x="0" y="973"/>
                </a:moveTo>
                <a:cubicBezTo>
                  <a:pt x="29075" y="973"/>
                  <a:pt x="58158" y="273"/>
                  <a:pt x="87224" y="973"/>
                </a:cubicBezTo>
                <a:cubicBezTo>
                  <a:pt x="100195" y="1285"/>
                  <a:pt x="113312" y="1974"/>
                  <a:pt x="126135" y="0"/>
                </a:cubicBezTo>
              </a:path>
            </a:pathLst>
          </a:custGeom>
          <a:noFill/>
          <a:ln w="9525" cap="flat" cmpd="sng">
            <a:solidFill>
              <a:schemeClr val="accent1">
                <a:lumMod val="75000"/>
              </a:schemeClr>
            </a:solidFill>
            <a:prstDash val="solid"/>
            <a:round/>
            <a:headEnd type="none" w="med" len="med"/>
            <a:tailEnd type="none" w="med" len="med"/>
          </a:ln>
        </p:spPr>
      </p:sp>
      <p:sp>
        <p:nvSpPr>
          <p:cNvPr id="64" name="Shape 107"/>
          <p:cNvSpPr/>
          <p:nvPr/>
        </p:nvSpPr>
        <p:spPr>
          <a:xfrm rot="21321153">
            <a:off x="3222611" y="1410681"/>
            <a:ext cx="3153375" cy="34500"/>
          </a:xfrm>
          <a:custGeom>
            <a:avLst/>
            <a:gdLst/>
            <a:ahLst/>
            <a:cxnLst/>
            <a:rect l="0" t="0" r="0" b="0"/>
            <a:pathLst>
              <a:path w="126135" h="1380" extrusionOk="0">
                <a:moveTo>
                  <a:pt x="0" y="973"/>
                </a:moveTo>
                <a:cubicBezTo>
                  <a:pt x="29075" y="973"/>
                  <a:pt x="58158" y="273"/>
                  <a:pt x="87224" y="973"/>
                </a:cubicBezTo>
                <a:cubicBezTo>
                  <a:pt x="100195" y="1285"/>
                  <a:pt x="113312" y="1974"/>
                  <a:pt x="126135" y="0"/>
                </a:cubicBezTo>
              </a:path>
            </a:pathLst>
          </a:custGeom>
          <a:noFill/>
          <a:ln w="9525" cap="flat" cmpd="sng">
            <a:solidFill>
              <a:schemeClr val="accent1">
                <a:lumMod val="75000"/>
              </a:schemeClr>
            </a:solidFill>
            <a:prstDash val="solid"/>
            <a:round/>
            <a:headEnd type="none" w="med" len="med"/>
            <a:tailEnd type="none" w="med" len="med"/>
          </a:ln>
        </p:spPr>
        <p:txBody>
          <a:bodyPr/>
          <a:lstStyle/>
          <a:p>
            <a:endParaRPr lang="tr-TR"/>
          </a:p>
        </p:txBody>
      </p:sp>
      <p:sp>
        <p:nvSpPr>
          <p:cNvPr id="25" name="24 Metin kutusu"/>
          <p:cNvSpPr txBox="1"/>
          <p:nvPr/>
        </p:nvSpPr>
        <p:spPr>
          <a:xfrm>
            <a:off x="2035065" y="2651140"/>
            <a:ext cx="1096775" cy="446276"/>
          </a:xfrm>
          <a:prstGeom prst="rect">
            <a:avLst/>
          </a:prstGeom>
          <a:noFill/>
          <a:ln>
            <a:noFill/>
          </a:ln>
        </p:spPr>
        <p:txBody>
          <a:bodyPr wrap="none" rtlCol="0">
            <a:spAutoFit/>
          </a:bodyPr>
          <a:lstStyle/>
          <a:p>
            <a:r>
              <a:rPr lang="tr-TR" sz="2300" dirty="0" smtClean="0">
                <a:solidFill>
                  <a:schemeClr val="accent1">
                    <a:lumMod val="75000"/>
                  </a:schemeClr>
                </a:solidFill>
                <a:latin typeface="Shadows Into Light" charset="-94"/>
                <a:cs typeface="Estrangelo Edessa" pitchFamily="66" charset="0"/>
              </a:rPr>
              <a:t>1176702018</a:t>
            </a:r>
          </a:p>
        </p:txBody>
      </p:sp>
      <p:sp>
        <p:nvSpPr>
          <p:cNvPr id="26" name="25 Metin kutusu"/>
          <p:cNvSpPr txBox="1"/>
          <p:nvPr/>
        </p:nvSpPr>
        <p:spPr>
          <a:xfrm>
            <a:off x="5796136" y="2564904"/>
            <a:ext cx="1205779" cy="446276"/>
          </a:xfrm>
          <a:prstGeom prst="rect">
            <a:avLst/>
          </a:prstGeom>
          <a:noFill/>
        </p:spPr>
        <p:txBody>
          <a:bodyPr wrap="none" rtlCol="0">
            <a:spAutoFit/>
          </a:bodyPr>
          <a:lstStyle/>
          <a:p>
            <a:r>
              <a:rPr lang="tr-TR" sz="2300" dirty="0" smtClean="0">
                <a:solidFill>
                  <a:schemeClr val="accent1">
                    <a:lumMod val="75000"/>
                  </a:schemeClr>
                </a:solidFill>
                <a:latin typeface="Shadows Into Light" charset="-94"/>
                <a:cs typeface="Estrangelo Edessa" pitchFamily="66" charset="0"/>
              </a:rPr>
              <a:t>1176702004</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etin kutusu"/>
          <p:cNvSpPr txBox="1"/>
          <p:nvPr/>
        </p:nvSpPr>
        <p:spPr>
          <a:xfrm>
            <a:off x="2123728" y="692696"/>
            <a:ext cx="4875053" cy="769441"/>
          </a:xfrm>
          <a:prstGeom prst="rect">
            <a:avLst/>
          </a:prstGeom>
          <a:noFill/>
        </p:spPr>
        <p:txBody>
          <a:bodyPr wrap="none" rtlCol="0">
            <a:spAutoFit/>
          </a:bodyPr>
          <a:lstStyle/>
          <a:p>
            <a:pPr algn="ctr"/>
            <a:r>
              <a:rPr lang="tr-TR" sz="2200" smtClean="0">
                <a:solidFill>
                  <a:schemeClr val="tx1"/>
                </a:solidFill>
                <a:latin typeface="Shadows Into Light" charset="-94"/>
              </a:rPr>
              <a:t>Şarküteri ürünleri;</a:t>
            </a:r>
          </a:p>
          <a:p>
            <a:pPr algn="ctr"/>
            <a:r>
              <a:rPr lang="tr-TR" sz="2200" smtClean="0">
                <a:solidFill>
                  <a:srgbClr val="FF8837"/>
                </a:solidFill>
                <a:latin typeface="Shadows Into Light" charset="-94"/>
              </a:rPr>
              <a:t>Salam, Jambon, Peynir ve peynir çeşitleri vb.</a:t>
            </a:r>
          </a:p>
        </p:txBody>
      </p:sp>
      <p:pic>
        <p:nvPicPr>
          <p:cNvPr id="8" name="7 Resim" descr="Sarkuteri.jpg"/>
          <p:cNvPicPr>
            <a:picLocks noChangeAspect="1"/>
          </p:cNvPicPr>
          <p:nvPr/>
        </p:nvPicPr>
        <p:blipFill>
          <a:blip r:embed="rId2"/>
          <a:stretch>
            <a:fillRect/>
          </a:stretch>
        </p:blipFill>
        <p:spPr>
          <a:xfrm>
            <a:off x="1082382" y="1484784"/>
            <a:ext cx="7090018" cy="460851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etin kutusu"/>
          <p:cNvSpPr txBox="1"/>
          <p:nvPr/>
        </p:nvSpPr>
        <p:spPr>
          <a:xfrm>
            <a:off x="2840591" y="980728"/>
            <a:ext cx="3459601" cy="769441"/>
          </a:xfrm>
          <a:prstGeom prst="rect">
            <a:avLst/>
          </a:prstGeom>
          <a:noFill/>
        </p:spPr>
        <p:txBody>
          <a:bodyPr wrap="none" rtlCol="0">
            <a:spAutoFit/>
          </a:bodyPr>
          <a:lstStyle/>
          <a:p>
            <a:pPr algn="ctr"/>
            <a:r>
              <a:rPr lang="tr-TR" sz="2200" smtClean="0">
                <a:solidFill>
                  <a:schemeClr val="tx1"/>
                </a:solidFill>
                <a:latin typeface="Shadows Into Light" charset="-94"/>
              </a:rPr>
              <a:t>Hamur ve hamur çeşitleri;</a:t>
            </a:r>
          </a:p>
          <a:p>
            <a:pPr algn="ctr"/>
            <a:r>
              <a:rPr lang="tr-TR" sz="2200" smtClean="0">
                <a:solidFill>
                  <a:srgbClr val="FF8837"/>
                </a:solidFill>
                <a:latin typeface="Shadows Into Light" charset="-94"/>
              </a:rPr>
              <a:t>Erişte, Makarna ve çeşitleri vb.</a:t>
            </a:r>
          </a:p>
        </p:txBody>
      </p:sp>
      <p:pic>
        <p:nvPicPr>
          <p:cNvPr id="11" name="10 Resim" descr="erişte.jpg"/>
          <p:cNvPicPr>
            <a:picLocks noChangeAspect="1"/>
          </p:cNvPicPr>
          <p:nvPr/>
        </p:nvPicPr>
        <p:blipFill>
          <a:blip r:embed="rId2"/>
          <a:stretch>
            <a:fillRect/>
          </a:stretch>
        </p:blipFill>
        <p:spPr>
          <a:xfrm>
            <a:off x="155510" y="2348880"/>
            <a:ext cx="4416490" cy="3312368"/>
          </a:xfrm>
          <a:prstGeom prst="rect">
            <a:avLst/>
          </a:prstGeom>
        </p:spPr>
      </p:pic>
      <p:pic>
        <p:nvPicPr>
          <p:cNvPr id="12" name="11 Resim" descr="makarna.jpg"/>
          <p:cNvPicPr>
            <a:picLocks noChangeAspect="1"/>
          </p:cNvPicPr>
          <p:nvPr/>
        </p:nvPicPr>
        <p:blipFill>
          <a:blip r:embed="rId3"/>
          <a:stretch>
            <a:fillRect/>
          </a:stretch>
        </p:blipFill>
        <p:spPr>
          <a:xfrm>
            <a:off x="4716016" y="1978868"/>
            <a:ext cx="3898404" cy="3898404"/>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7" name="6 Metin kutusu"/>
          <p:cNvSpPr txBox="1"/>
          <p:nvPr/>
        </p:nvSpPr>
        <p:spPr>
          <a:xfrm>
            <a:off x="965763" y="908720"/>
            <a:ext cx="6901248" cy="430887"/>
          </a:xfrm>
          <a:prstGeom prst="rect">
            <a:avLst/>
          </a:prstGeom>
          <a:noFill/>
        </p:spPr>
        <p:txBody>
          <a:bodyPr wrap="none" rtlCol="0">
            <a:spAutoFit/>
          </a:bodyPr>
          <a:lstStyle/>
          <a:p>
            <a:r>
              <a:rPr lang="tr-TR" sz="2200" dirty="0" smtClean="0">
                <a:solidFill>
                  <a:srgbClr val="FF8837"/>
                </a:solidFill>
                <a:latin typeface="Shadows Into Light" charset="-94"/>
              </a:rPr>
              <a:t>F. Büyükten Küçüğe Doğru Doğrama/Kesme İşlemlerinin Sıralanışı</a:t>
            </a:r>
          </a:p>
        </p:txBody>
      </p:sp>
      <p:sp>
        <p:nvSpPr>
          <p:cNvPr id="4" name="3 Metin kutusu"/>
          <p:cNvSpPr txBox="1"/>
          <p:nvPr/>
        </p:nvSpPr>
        <p:spPr>
          <a:xfrm>
            <a:off x="1187624" y="3573016"/>
            <a:ext cx="3240360" cy="2893100"/>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Kullanıldığı Yerler: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Sebze yemeklerinin     yapımında kullanılır.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sebzelerden hazırlanan garnitür çeşitlerinin yapımında kullanılır</a:t>
            </a:r>
          </a:p>
          <a:p>
            <a:endParaRPr lang="tr-TR" sz="2200" dirty="0" smtClean="0">
              <a:solidFill>
                <a:srgbClr val="FF8837"/>
              </a:solidFill>
              <a:latin typeface="Shadows Into Light" charset="-94"/>
            </a:endParaRPr>
          </a:p>
        </p:txBody>
      </p:sp>
      <p:sp>
        <p:nvSpPr>
          <p:cNvPr id="5" name="4 Metin kutusu"/>
          <p:cNvSpPr txBox="1"/>
          <p:nvPr/>
        </p:nvSpPr>
        <p:spPr>
          <a:xfrm>
            <a:off x="1187624" y="1340768"/>
            <a:ext cx="2592288" cy="2462213"/>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Batonnets Doğrama:</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Batonet doğrama şekli   yaklaşık 2 cm eninde ve yaklaşık 5-6 boyundaki doğrama yöntemine </a:t>
            </a:r>
            <a:r>
              <a:rPr lang="tr-TR" sz="2000" smtClean="0">
                <a:solidFill>
                  <a:srgbClr val="FF8837"/>
                </a:solidFill>
                <a:latin typeface="Shadows Into Light" charset="-94"/>
              </a:rPr>
              <a:t>verilen isimdir.</a:t>
            </a:r>
            <a:endParaRPr lang="tr-TR" sz="2000" dirty="0" smtClean="0">
              <a:solidFill>
                <a:srgbClr val="FF8837"/>
              </a:solidFill>
              <a:latin typeface="Shadows Into Light" charset="-94"/>
            </a:endParaRPr>
          </a:p>
          <a:p>
            <a:endParaRPr lang="tr-TR" dirty="0"/>
          </a:p>
        </p:txBody>
      </p:sp>
      <p:pic>
        <p:nvPicPr>
          <p:cNvPr id="9" name="8 Resim" descr="batonet.jpg"/>
          <p:cNvPicPr>
            <a:picLocks noChangeAspect="1"/>
          </p:cNvPicPr>
          <p:nvPr/>
        </p:nvPicPr>
        <p:blipFill>
          <a:blip r:embed="rId3"/>
          <a:stretch>
            <a:fillRect/>
          </a:stretch>
        </p:blipFill>
        <p:spPr>
          <a:xfrm>
            <a:off x="4838650" y="2060848"/>
            <a:ext cx="3333750" cy="33337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3 Metin kutusu"/>
          <p:cNvSpPr txBox="1"/>
          <p:nvPr/>
        </p:nvSpPr>
        <p:spPr>
          <a:xfrm>
            <a:off x="899592" y="3429000"/>
            <a:ext cx="3240360" cy="2893100"/>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Kullanıldığı Yerler: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Temel et sularının (beyaz, kahverengi, balık, tavuk) yapımında kullanılır.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sebze ve patates garnitürlerin yapımında kullanılır.</a:t>
            </a:r>
          </a:p>
          <a:p>
            <a:endParaRPr lang="tr-TR" sz="2200" dirty="0" smtClean="0">
              <a:solidFill>
                <a:srgbClr val="FF8837"/>
              </a:solidFill>
              <a:latin typeface="Shadows Into Light" charset="-94"/>
            </a:endParaRPr>
          </a:p>
        </p:txBody>
      </p:sp>
      <p:sp>
        <p:nvSpPr>
          <p:cNvPr id="5" name="4 Metin kutusu"/>
          <p:cNvSpPr txBox="1"/>
          <p:nvPr/>
        </p:nvSpPr>
        <p:spPr>
          <a:xfrm>
            <a:off x="971600" y="692696"/>
            <a:ext cx="6624736" cy="2554545"/>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Mire Poix Doğrama:</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Mirpua doğrama şekli yaklaşık 2 cm eninde, 2 cm boyunda küp şeklindeki doğrama yöntemine verilen isimdir.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Kendi içinde 2ye ayrılır (Mire Poix, Beyaz Mire Poix)</a:t>
            </a:r>
          </a:p>
          <a:p>
            <a:pPr>
              <a:buFont typeface="Arial" charset="0"/>
              <a:buChar char="•"/>
            </a:pPr>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Ülkemizde Kuşbaşı doğrama diye geçer.</a:t>
            </a:r>
          </a:p>
        </p:txBody>
      </p:sp>
      <p:pic>
        <p:nvPicPr>
          <p:cNvPr id="9" name="8 Resim" descr="Mirepoix.jpg"/>
          <p:cNvPicPr>
            <a:picLocks noChangeAspect="1"/>
          </p:cNvPicPr>
          <p:nvPr/>
        </p:nvPicPr>
        <p:blipFill>
          <a:blip r:embed="rId3"/>
          <a:stretch>
            <a:fillRect/>
          </a:stretch>
        </p:blipFill>
        <p:spPr>
          <a:xfrm>
            <a:off x="5220072" y="3068960"/>
            <a:ext cx="3024336" cy="30243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3 Metin kutusu"/>
          <p:cNvSpPr txBox="1"/>
          <p:nvPr/>
        </p:nvSpPr>
        <p:spPr>
          <a:xfrm>
            <a:off x="4860032" y="692696"/>
            <a:ext cx="3240360" cy="3200876"/>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Kullanıldığı Yerler: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sebzelerde kullanılır.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ürün süslemesinde kullanılır</a:t>
            </a:r>
          </a:p>
          <a:p>
            <a:pPr>
              <a:buFont typeface="Arial" charset="0"/>
              <a:buChar char="•"/>
            </a:pPr>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şarküteri ürünlerinin doğramasında kullanılır</a:t>
            </a:r>
          </a:p>
          <a:p>
            <a:endParaRPr lang="tr-TR" sz="2200" dirty="0" smtClean="0">
              <a:solidFill>
                <a:srgbClr val="FF8837"/>
              </a:solidFill>
              <a:latin typeface="Shadows Into Light" charset="-94"/>
            </a:endParaRPr>
          </a:p>
        </p:txBody>
      </p:sp>
      <p:sp>
        <p:nvSpPr>
          <p:cNvPr id="5" name="4 Metin kutusu"/>
          <p:cNvSpPr txBox="1"/>
          <p:nvPr/>
        </p:nvSpPr>
        <p:spPr>
          <a:xfrm>
            <a:off x="1115616" y="692696"/>
            <a:ext cx="2592288" cy="2462213"/>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Paysanne Doğrama:</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a:t>
            </a:r>
            <a:r>
              <a:rPr lang="tr-TR" sz="2000" dirty="0" err="1" smtClean="0">
                <a:solidFill>
                  <a:srgbClr val="FF8837"/>
                </a:solidFill>
                <a:latin typeface="Shadows Into Light" charset="-94"/>
              </a:rPr>
              <a:t>Peyzan</a:t>
            </a:r>
            <a:r>
              <a:rPr lang="tr-TR" sz="2000" dirty="0" smtClean="0">
                <a:solidFill>
                  <a:srgbClr val="FF8837"/>
                </a:solidFill>
                <a:latin typeface="Shadows Into Light" charset="-94"/>
              </a:rPr>
              <a:t> doğrama şekli yaklaşık 1 cm yüzeyinde ve kalınlığı bıçak sırtı kalınlığında doğrama şekline verdiğimiz isimdir.</a:t>
            </a:r>
          </a:p>
          <a:p>
            <a:endParaRPr lang="tr-TR" dirty="0"/>
          </a:p>
        </p:txBody>
      </p:sp>
      <p:pic>
        <p:nvPicPr>
          <p:cNvPr id="10" name="9 Resim" descr="Dice-Paysanne.jpg"/>
          <p:cNvPicPr>
            <a:picLocks noChangeAspect="1"/>
          </p:cNvPicPr>
          <p:nvPr/>
        </p:nvPicPr>
        <p:blipFill>
          <a:blip r:embed="rId3"/>
          <a:stretch>
            <a:fillRect/>
          </a:stretch>
        </p:blipFill>
        <p:spPr>
          <a:xfrm>
            <a:off x="2843808" y="3645024"/>
            <a:ext cx="3630949" cy="239642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3 Metin kutusu"/>
          <p:cNvSpPr txBox="1"/>
          <p:nvPr/>
        </p:nvSpPr>
        <p:spPr>
          <a:xfrm>
            <a:off x="4572000" y="764704"/>
            <a:ext cx="3240360" cy="2554545"/>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Kullanıldığı Yerler: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Değişik çorbaların yapımında kullanılan sebzelerin doğrama işlemlerinde kullanılır.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salata hazırlamalarında kullanılır.</a:t>
            </a:r>
            <a:endParaRPr lang="tr-TR" sz="2200" dirty="0" smtClean="0">
              <a:solidFill>
                <a:srgbClr val="FF8837"/>
              </a:solidFill>
              <a:latin typeface="Shadows Into Light" charset="-94"/>
            </a:endParaRPr>
          </a:p>
        </p:txBody>
      </p:sp>
      <p:sp>
        <p:nvSpPr>
          <p:cNvPr id="5" name="4 Metin kutusu"/>
          <p:cNvSpPr txBox="1"/>
          <p:nvPr/>
        </p:nvSpPr>
        <p:spPr>
          <a:xfrm>
            <a:off x="1115616" y="764704"/>
            <a:ext cx="2592288" cy="2462213"/>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Macedonie Doğrama:</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Makedon doğrama şekli yaklaşık 1 cm eninde, 1 cm boyunda küp şeklindeki doğrama yöntemine verilen isimdir.</a:t>
            </a:r>
          </a:p>
          <a:p>
            <a:endParaRPr lang="tr-TR" dirty="0"/>
          </a:p>
        </p:txBody>
      </p:sp>
      <p:pic>
        <p:nvPicPr>
          <p:cNvPr id="6" name="5 Resim" descr="macedonie.jpg"/>
          <p:cNvPicPr>
            <a:picLocks noChangeAspect="1"/>
          </p:cNvPicPr>
          <p:nvPr/>
        </p:nvPicPr>
        <p:blipFill>
          <a:blip r:embed="rId3"/>
          <a:stretch>
            <a:fillRect/>
          </a:stretch>
        </p:blipFill>
        <p:spPr>
          <a:xfrm>
            <a:off x="2258516" y="3449606"/>
            <a:ext cx="4617740" cy="25992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3 Metin kutusu"/>
          <p:cNvSpPr txBox="1"/>
          <p:nvPr/>
        </p:nvSpPr>
        <p:spPr>
          <a:xfrm>
            <a:off x="4572000" y="764704"/>
            <a:ext cx="3240360" cy="2246769"/>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Kullanıldığı Yerler: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sebze garnitürlerinde kullanılır.</a:t>
            </a:r>
          </a:p>
          <a:p>
            <a:pPr>
              <a:buFont typeface="Arial" charset="0"/>
              <a:buChar char="•"/>
            </a:pPr>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şarküteri ürünlerinde kullanılır.</a:t>
            </a:r>
            <a:endParaRPr lang="tr-TR" sz="2200" dirty="0" smtClean="0">
              <a:solidFill>
                <a:srgbClr val="FF8837"/>
              </a:solidFill>
              <a:latin typeface="Shadows Into Light" charset="-94"/>
            </a:endParaRPr>
          </a:p>
        </p:txBody>
      </p:sp>
      <p:sp>
        <p:nvSpPr>
          <p:cNvPr id="5" name="4 Metin kutusu"/>
          <p:cNvSpPr txBox="1"/>
          <p:nvPr/>
        </p:nvSpPr>
        <p:spPr>
          <a:xfrm>
            <a:off x="1115616" y="764704"/>
            <a:ext cx="2592288" cy="2462213"/>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Jardiniere Doğrama:</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Makedon doğrama şeklinin yaklaşık 5 mm eninde, 5 mm boyunda küp şeklindeki doğrama şekline </a:t>
            </a:r>
            <a:r>
              <a:rPr lang="tr-TR" sz="2000" dirty="0" err="1" smtClean="0">
                <a:solidFill>
                  <a:srgbClr val="FF8837"/>
                </a:solidFill>
                <a:latin typeface="Shadows Into Light" charset="-94"/>
              </a:rPr>
              <a:t>jardin</a:t>
            </a:r>
            <a:r>
              <a:rPr lang="tr-TR" sz="2000" dirty="0" smtClean="0">
                <a:solidFill>
                  <a:srgbClr val="FF8837"/>
                </a:solidFill>
                <a:latin typeface="Shadows Into Light" charset="-94"/>
              </a:rPr>
              <a:t> denir</a:t>
            </a:r>
          </a:p>
          <a:p>
            <a:endParaRPr lang="tr-TR" dirty="0"/>
          </a:p>
        </p:txBody>
      </p:sp>
      <p:pic>
        <p:nvPicPr>
          <p:cNvPr id="7" name="6 Resim" descr="jardin.jpg"/>
          <p:cNvPicPr>
            <a:picLocks noChangeAspect="1"/>
          </p:cNvPicPr>
          <p:nvPr/>
        </p:nvPicPr>
        <p:blipFill>
          <a:blip r:embed="rId3"/>
          <a:stretch>
            <a:fillRect/>
          </a:stretch>
        </p:blipFill>
        <p:spPr>
          <a:xfrm>
            <a:off x="2171588" y="3140968"/>
            <a:ext cx="4776676" cy="291974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3 Metin kutusu"/>
          <p:cNvSpPr txBox="1"/>
          <p:nvPr/>
        </p:nvSpPr>
        <p:spPr>
          <a:xfrm>
            <a:off x="4572000" y="692696"/>
            <a:ext cx="3240360" cy="2246769"/>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Kullanıldığı Yerler: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salataların hazırlanmalarında kullanılır.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Değişik  sebzelerin süslemesinde kullanılır.</a:t>
            </a:r>
            <a:endParaRPr lang="tr-TR" sz="2200" dirty="0" smtClean="0">
              <a:solidFill>
                <a:srgbClr val="FF8837"/>
              </a:solidFill>
              <a:latin typeface="Shadows Into Light" charset="-94"/>
            </a:endParaRPr>
          </a:p>
        </p:txBody>
      </p:sp>
      <p:sp>
        <p:nvSpPr>
          <p:cNvPr id="5" name="4 Metin kutusu"/>
          <p:cNvSpPr txBox="1"/>
          <p:nvPr/>
        </p:nvSpPr>
        <p:spPr>
          <a:xfrm>
            <a:off x="1115616" y="692696"/>
            <a:ext cx="2592288" cy="2862322"/>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Julienne Doğrama:</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a:t>
            </a:r>
            <a:r>
              <a:rPr lang="tr-TR" sz="2000" dirty="0" err="1" smtClean="0">
                <a:solidFill>
                  <a:srgbClr val="FF8837"/>
                </a:solidFill>
                <a:latin typeface="Shadows Into Light" charset="-94"/>
              </a:rPr>
              <a:t>Jülyen</a:t>
            </a:r>
            <a:r>
              <a:rPr lang="tr-TR" sz="2000" dirty="0" smtClean="0">
                <a:solidFill>
                  <a:srgbClr val="FF8837"/>
                </a:solidFill>
                <a:latin typeface="Shadows Into Light" charset="-94"/>
              </a:rPr>
              <a:t> doğrama ilk önce uygulama yapılacak ürün 1 mm kalınlığında olabildiğince geniş plakalar kesilir ve bu plakalardan 1 mm eninde 5 cm boyunda ürünler elde edilir.</a:t>
            </a:r>
          </a:p>
        </p:txBody>
      </p:sp>
      <p:pic>
        <p:nvPicPr>
          <p:cNvPr id="7" name="6 Resim" descr="Julienne-Veggies-Mandoline.jpg"/>
          <p:cNvPicPr>
            <a:picLocks noChangeAspect="1"/>
          </p:cNvPicPr>
          <p:nvPr/>
        </p:nvPicPr>
        <p:blipFill>
          <a:blip r:embed="rId3"/>
          <a:stretch>
            <a:fillRect/>
          </a:stretch>
        </p:blipFill>
        <p:spPr>
          <a:xfrm>
            <a:off x="2843808" y="3573016"/>
            <a:ext cx="3668980" cy="24443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3 Metin kutusu"/>
          <p:cNvSpPr txBox="1"/>
          <p:nvPr/>
        </p:nvSpPr>
        <p:spPr>
          <a:xfrm>
            <a:off x="4572000" y="764704"/>
            <a:ext cx="3240360" cy="2554545"/>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Kullanıldığı Yerler: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sebzelerden sebze garnitürü yapımında kullanılır.</a:t>
            </a:r>
          </a:p>
          <a:p>
            <a:pPr>
              <a:buFont typeface="Arial" charset="0"/>
              <a:buChar char="•"/>
            </a:pPr>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Genellikle çeşitli salatalarda, süslemelerde, değişik ürünlerin terbiyelerinde kullanılır.</a:t>
            </a:r>
            <a:endParaRPr lang="tr-TR" sz="2200" dirty="0" smtClean="0">
              <a:solidFill>
                <a:srgbClr val="FF8837"/>
              </a:solidFill>
              <a:latin typeface="Shadows Into Light" charset="-94"/>
            </a:endParaRPr>
          </a:p>
        </p:txBody>
      </p:sp>
      <p:sp>
        <p:nvSpPr>
          <p:cNvPr id="5" name="4 Metin kutusu"/>
          <p:cNvSpPr txBox="1"/>
          <p:nvPr/>
        </p:nvSpPr>
        <p:spPr>
          <a:xfrm>
            <a:off x="1115616" y="764704"/>
            <a:ext cx="2592288" cy="2246769"/>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Brunoise Doğrama:</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a:t>
            </a:r>
            <a:r>
              <a:rPr lang="tr-TR" sz="2000" dirty="0" err="1" smtClean="0">
                <a:solidFill>
                  <a:srgbClr val="FF8837"/>
                </a:solidFill>
                <a:latin typeface="Shadows Into Light" charset="-94"/>
              </a:rPr>
              <a:t>Brunoaz</a:t>
            </a:r>
            <a:r>
              <a:rPr lang="tr-TR" sz="2000" dirty="0" smtClean="0">
                <a:solidFill>
                  <a:srgbClr val="FF8837"/>
                </a:solidFill>
                <a:latin typeface="Shadows Into Light" charset="-94"/>
              </a:rPr>
              <a:t> doğrama şekli 1 mm eninde yine yaklaşık 1 mm boyunda küp şeklinde doğrama yöntemidir.</a:t>
            </a:r>
          </a:p>
        </p:txBody>
      </p:sp>
      <p:pic>
        <p:nvPicPr>
          <p:cNvPr id="6" name="5 Resim" descr="brunoaz.jpg"/>
          <p:cNvPicPr>
            <a:picLocks noChangeAspect="1"/>
          </p:cNvPicPr>
          <p:nvPr/>
        </p:nvPicPr>
        <p:blipFill>
          <a:blip r:embed="rId3"/>
          <a:stretch>
            <a:fillRect/>
          </a:stretch>
        </p:blipFill>
        <p:spPr>
          <a:xfrm>
            <a:off x="2663787" y="3380994"/>
            <a:ext cx="3960442" cy="26402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3 Metin kutusu"/>
          <p:cNvSpPr txBox="1"/>
          <p:nvPr/>
        </p:nvSpPr>
        <p:spPr>
          <a:xfrm>
            <a:off x="4860032" y="692696"/>
            <a:ext cx="3240360" cy="3170099"/>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Kullanıldığı Yerler: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Değişik çorbaların yapımında kullanılan sebzelerin doğrama işleminde kullanılır.</a:t>
            </a:r>
          </a:p>
          <a:p>
            <a:pPr>
              <a:buFont typeface="Arial" charset="0"/>
              <a:buChar char="•"/>
            </a:pPr>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sosların hazırlanmalarında kullanılan ürünlerin doğrama işleminde kullanılır.</a:t>
            </a:r>
            <a:endParaRPr lang="tr-TR" sz="2200" dirty="0" smtClean="0">
              <a:solidFill>
                <a:srgbClr val="FF8837"/>
              </a:solidFill>
              <a:latin typeface="Shadows Into Light" charset="-94"/>
            </a:endParaRPr>
          </a:p>
        </p:txBody>
      </p:sp>
      <p:sp>
        <p:nvSpPr>
          <p:cNvPr id="5" name="4 Metin kutusu"/>
          <p:cNvSpPr txBox="1"/>
          <p:nvPr/>
        </p:nvSpPr>
        <p:spPr>
          <a:xfrm>
            <a:off x="1115616" y="692696"/>
            <a:ext cx="2592288" cy="2246769"/>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Vichy Doğrama:</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a:t>
            </a:r>
            <a:r>
              <a:rPr lang="tr-TR" sz="2000" dirty="0" err="1" smtClean="0">
                <a:solidFill>
                  <a:srgbClr val="FF8837"/>
                </a:solidFill>
                <a:latin typeface="Shadows Into Light" charset="-94"/>
              </a:rPr>
              <a:t>Vişi</a:t>
            </a:r>
            <a:r>
              <a:rPr lang="tr-TR" sz="2000" dirty="0" smtClean="0">
                <a:solidFill>
                  <a:srgbClr val="FF8837"/>
                </a:solidFill>
                <a:latin typeface="Shadows Into Light" charset="-94"/>
              </a:rPr>
              <a:t> doğrama şekli yaklaşık 1 mm eninde ve ürünün büyüklüğünde gerçekleştirilen doğrama şeklidir.</a:t>
            </a:r>
          </a:p>
        </p:txBody>
      </p:sp>
      <p:pic>
        <p:nvPicPr>
          <p:cNvPr id="6" name="5 Resim" descr="vişi.jpg"/>
          <p:cNvPicPr>
            <a:picLocks noChangeAspect="1"/>
          </p:cNvPicPr>
          <p:nvPr/>
        </p:nvPicPr>
        <p:blipFill>
          <a:blip r:embed="rId3"/>
          <a:stretch>
            <a:fillRect/>
          </a:stretch>
        </p:blipFill>
        <p:spPr>
          <a:xfrm>
            <a:off x="955987" y="3543250"/>
            <a:ext cx="3723828" cy="24780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4" name="3 Metin kutusu"/>
          <p:cNvSpPr txBox="1"/>
          <p:nvPr/>
        </p:nvSpPr>
        <p:spPr>
          <a:xfrm>
            <a:off x="3950046" y="1141294"/>
            <a:ext cx="1342034" cy="415498"/>
          </a:xfrm>
          <a:prstGeom prst="rect">
            <a:avLst/>
          </a:prstGeom>
          <a:noFill/>
        </p:spPr>
        <p:txBody>
          <a:bodyPr wrap="none" rtlCol="0">
            <a:spAutoFit/>
          </a:bodyPr>
          <a:lstStyle/>
          <a:p>
            <a:r>
              <a:rPr lang="tr-TR" sz="2100" dirty="0" smtClean="0">
                <a:solidFill>
                  <a:srgbClr val="FF8837"/>
                </a:solidFill>
                <a:latin typeface="Shadows Into Light" charset="-94"/>
              </a:rPr>
              <a:t>Sunum Akışı</a:t>
            </a:r>
          </a:p>
        </p:txBody>
      </p:sp>
      <p:sp>
        <p:nvSpPr>
          <p:cNvPr id="5" name="4 Metin kutusu"/>
          <p:cNvSpPr txBox="1"/>
          <p:nvPr/>
        </p:nvSpPr>
        <p:spPr>
          <a:xfrm>
            <a:off x="1115616" y="1700808"/>
            <a:ext cx="5925020" cy="4796185"/>
          </a:xfrm>
          <a:prstGeom prst="rect">
            <a:avLst/>
          </a:prstGeom>
          <a:noFill/>
        </p:spPr>
        <p:txBody>
          <a:bodyPr wrap="none" rtlCol="0">
            <a:spAutoFit/>
          </a:bodyPr>
          <a:lstStyle/>
          <a:p>
            <a:pPr>
              <a:lnSpc>
                <a:spcPts val="2500"/>
              </a:lnSpc>
            </a:pPr>
            <a:r>
              <a:rPr lang="tr-TR" sz="1900" dirty="0" smtClean="0">
                <a:latin typeface="Shadows Into Light" charset="-94"/>
              </a:rPr>
              <a:t>Ön Hazırlık</a:t>
            </a:r>
          </a:p>
          <a:p>
            <a:pPr>
              <a:lnSpc>
                <a:spcPts val="2500"/>
              </a:lnSpc>
            </a:pPr>
            <a:r>
              <a:rPr lang="tr-TR" sz="1900" dirty="0" smtClean="0">
                <a:latin typeface="Shadows Into Light" charset="-94"/>
              </a:rPr>
              <a:t>Sebzelerin Çeşitleri Ve Özellikleri</a:t>
            </a:r>
          </a:p>
          <a:p>
            <a:pPr>
              <a:lnSpc>
                <a:spcPts val="2500"/>
              </a:lnSpc>
            </a:pPr>
            <a:r>
              <a:rPr lang="tr-TR" sz="1900" dirty="0" smtClean="0">
                <a:latin typeface="Shadows Into Light" charset="-94"/>
              </a:rPr>
              <a:t>Meyvelerin Çeşitleri Ve Özellikleri</a:t>
            </a:r>
          </a:p>
          <a:p>
            <a:pPr>
              <a:lnSpc>
                <a:spcPts val="2500"/>
              </a:lnSpc>
            </a:pPr>
            <a:r>
              <a:rPr lang="tr-TR" sz="1900" dirty="0" smtClean="0">
                <a:latin typeface="Shadows Into Light" charset="-94"/>
              </a:rPr>
              <a:t>Mutfak Ortamında Doğranan Diğer Ürünler </a:t>
            </a:r>
          </a:p>
          <a:p>
            <a:pPr>
              <a:lnSpc>
                <a:spcPts val="2500"/>
              </a:lnSpc>
            </a:pPr>
            <a:r>
              <a:rPr lang="tr-TR" sz="1900" dirty="0" smtClean="0">
                <a:latin typeface="Shadows Into Light" charset="-94"/>
              </a:rPr>
              <a:t>Büyükten Küçüğe Doğru Doğrama/Kesme İşlemlerinin Sıralanışı</a:t>
            </a:r>
          </a:p>
          <a:p>
            <a:pPr>
              <a:lnSpc>
                <a:spcPts val="2500"/>
              </a:lnSpc>
            </a:pPr>
            <a:r>
              <a:rPr lang="tr-TR" sz="1900" dirty="0" smtClean="0">
                <a:latin typeface="Shadows Into Light" charset="-94"/>
              </a:rPr>
              <a:t>Batonnet</a:t>
            </a:r>
          </a:p>
          <a:p>
            <a:pPr>
              <a:lnSpc>
                <a:spcPts val="2500"/>
              </a:lnSpc>
            </a:pPr>
            <a:r>
              <a:rPr lang="tr-TR" sz="1900" dirty="0" smtClean="0">
                <a:latin typeface="Shadows Into Light" charset="-94"/>
              </a:rPr>
              <a:t>Mire Poix</a:t>
            </a:r>
          </a:p>
          <a:p>
            <a:pPr>
              <a:lnSpc>
                <a:spcPts val="2500"/>
              </a:lnSpc>
            </a:pPr>
            <a:r>
              <a:rPr lang="tr-TR" sz="1900" dirty="0" smtClean="0">
                <a:latin typeface="Shadows Into Light" charset="-94"/>
              </a:rPr>
              <a:t>Paysanne</a:t>
            </a:r>
          </a:p>
          <a:p>
            <a:pPr>
              <a:lnSpc>
                <a:spcPts val="2500"/>
              </a:lnSpc>
            </a:pPr>
            <a:r>
              <a:rPr lang="tr-TR" sz="1900" dirty="0" smtClean="0">
                <a:latin typeface="Shadows Into Light" charset="-94"/>
              </a:rPr>
              <a:t>Macedonie</a:t>
            </a:r>
          </a:p>
          <a:p>
            <a:pPr>
              <a:lnSpc>
                <a:spcPts val="2500"/>
              </a:lnSpc>
            </a:pPr>
            <a:r>
              <a:rPr lang="tr-TR" sz="1900" dirty="0" smtClean="0">
                <a:latin typeface="Shadows Into Light" charset="-94"/>
              </a:rPr>
              <a:t>Jardiniere</a:t>
            </a:r>
          </a:p>
          <a:p>
            <a:pPr>
              <a:lnSpc>
                <a:spcPts val="2500"/>
              </a:lnSpc>
            </a:pPr>
            <a:r>
              <a:rPr lang="tr-TR" sz="1900" dirty="0" smtClean="0">
                <a:latin typeface="Shadows Into Light" charset="-94"/>
              </a:rPr>
              <a:t>Julienne</a:t>
            </a:r>
          </a:p>
          <a:p>
            <a:pPr>
              <a:lnSpc>
                <a:spcPts val="2500"/>
              </a:lnSpc>
            </a:pPr>
            <a:r>
              <a:rPr lang="tr-TR" sz="1900" dirty="0" smtClean="0">
                <a:latin typeface="Shadows Into Light" charset="-94"/>
              </a:rPr>
              <a:t>Brunoise</a:t>
            </a:r>
          </a:p>
          <a:p>
            <a:pPr>
              <a:lnSpc>
                <a:spcPts val="2500"/>
              </a:lnSpc>
            </a:pPr>
            <a:r>
              <a:rPr lang="tr-TR" sz="1900" dirty="0" smtClean="0">
                <a:latin typeface="Shadows Into Light" charset="-94"/>
              </a:rPr>
              <a:t>Vichy</a:t>
            </a:r>
          </a:p>
          <a:p>
            <a:pPr>
              <a:lnSpc>
                <a:spcPts val="2500"/>
              </a:lnSpc>
            </a:pPr>
            <a:r>
              <a:rPr lang="tr-TR" sz="1900" dirty="0" smtClean="0">
                <a:latin typeface="Shadows Into Light" charset="-94"/>
              </a:rPr>
              <a:t>Verev</a:t>
            </a:r>
          </a:p>
          <a:p>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4" name="3 Metin kutusu"/>
          <p:cNvSpPr txBox="1"/>
          <p:nvPr/>
        </p:nvSpPr>
        <p:spPr>
          <a:xfrm>
            <a:off x="4572000" y="764704"/>
            <a:ext cx="3240360" cy="2246769"/>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Kullanıldığı Yerler:</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Değişik yemeklerin yapımında kullanılan sebze doğrama şeklidir.</a:t>
            </a:r>
          </a:p>
          <a:p>
            <a:pPr>
              <a:buFont typeface="Arial" charset="0"/>
              <a:buChar char="•"/>
            </a:pPr>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Çeşitli salata süslemelerinde kullanılır</a:t>
            </a:r>
            <a:endParaRPr lang="tr-TR" sz="2200" dirty="0" smtClean="0">
              <a:solidFill>
                <a:srgbClr val="FF8837"/>
              </a:solidFill>
              <a:latin typeface="Shadows Into Light" charset="-94"/>
            </a:endParaRPr>
          </a:p>
        </p:txBody>
      </p:sp>
      <p:sp>
        <p:nvSpPr>
          <p:cNvPr id="5" name="4 Metin kutusu"/>
          <p:cNvSpPr txBox="1"/>
          <p:nvPr/>
        </p:nvSpPr>
        <p:spPr>
          <a:xfrm>
            <a:off x="1115616" y="764704"/>
            <a:ext cx="2592288" cy="2554545"/>
          </a:xfrm>
          <a:prstGeom prst="rect">
            <a:avLst/>
          </a:prstGeom>
          <a:noFill/>
        </p:spPr>
        <p:txBody>
          <a:bodyPr wrap="square" rtlCol="0">
            <a:spAutoFit/>
          </a:bodyPr>
          <a:lstStyle/>
          <a:p>
            <a:r>
              <a:rPr lang="tr-TR" sz="2000" dirty="0" smtClean="0">
                <a:solidFill>
                  <a:schemeClr val="accent1">
                    <a:lumMod val="75000"/>
                  </a:schemeClr>
                </a:solidFill>
                <a:latin typeface="Shadows Into Light" charset="-94"/>
              </a:rPr>
              <a:t>Verev Doğrama:</a:t>
            </a:r>
          </a:p>
          <a:p>
            <a:endParaRPr lang="tr-TR" sz="2000" dirty="0" smtClean="0">
              <a:solidFill>
                <a:srgbClr val="FF8837"/>
              </a:solidFill>
              <a:latin typeface="Shadows Into Light" charset="-94"/>
            </a:endParaRPr>
          </a:p>
          <a:p>
            <a:r>
              <a:rPr lang="tr-TR" sz="2000" dirty="0" smtClean="0">
                <a:solidFill>
                  <a:srgbClr val="FF8837"/>
                </a:solidFill>
                <a:latin typeface="Shadows Into Light" charset="-94"/>
              </a:rPr>
              <a:t>*  Verev doğrama şekli yaklaşık 1 mm eninde ve ürünün büyüklüğünde yan olarak gerçekleştirilen doğrama şeklidir.</a:t>
            </a:r>
          </a:p>
        </p:txBody>
      </p:sp>
      <p:pic>
        <p:nvPicPr>
          <p:cNvPr id="7" name="6 Resim" descr="verev.jpg"/>
          <p:cNvPicPr>
            <a:picLocks noChangeAspect="1"/>
          </p:cNvPicPr>
          <p:nvPr/>
        </p:nvPicPr>
        <p:blipFill>
          <a:blip r:embed="rId3"/>
          <a:stretch>
            <a:fillRect/>
          </a:stretch>
        </p:blipFill>
        <p:spPr>
          <a:xfrm>
            <a:off x="2339752" y="3306284"/>
            <a:ext cx="4534533" cy="27150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6" name="5 Metin kutusu"/>
          <p:cNvSpPr txBox="1"/>
          <p:nvPr/>
        </p:nvSpPr>
        <p:spPr>
          <a:xfrm>
            <a:off x="4067944" y="2060848"/>
            <a:ext cx="1043876" cy="400110"/>
          </a:xfrm>
          <a:prstGeom prst="rect">
            <a:avLst/>
          </a:prstGeom>
          <a:noFill/>
          <a:ln>
            <a:noFill/>
          </a:ln>
        </p:spPr>
        <p:txBody>
          <a:bodyPr wrap="none" rtlCol="0">
            <a:spAutoFit/>
          </a:bodyPr>
          <a:lstStyle/>
          <a:p>
            <a:r>
              <a:rPr lang="tr-TR" sz="2000" dirty="0" smtClean="0">
                <a:solidFill>
                  <a:srgbClr val="FF8837"/>
                </a:solidFill>
                <a:latin typeface="Shadows Into Light" charset="-94"/>
              </a:rPr>
              <a:t>Kaynakça</a:t>
            </a:r>
          </a:p>
        </p:txBody>
      </p:sp>
      <p:sp>
        <p:nvSpPr>
          <p:cNvPr id="7" name="Shape 107"/>
          <p:cNvSpPr/>
          <p:nvPr/>
        </p:nvSpPr>
        <p:spPr>
          <a:xfrm>
            <a:off x="3002801" y="2458396"/>
            <a:ext cx="3153375" cy="34500"/>
          </a:xfrm>
          <a:custGeom>
            <a:avLst/>
            <a:gdLst/>
            <a:ahLst/>
            <a:cxnLst/>
            <a:rect l="0" t="0" r="0" b="0"/>
            <a:pathLst>
              <a:path w="126135" h="1380" extrusionOk="0">
                <a:moveTo>
                  <a:pt x="0" y="973"/>
                </a:moveTo>
                <a:cubicBezTo>
                  <a:pt x="29075" y="973"/>
                  <a:pt x="58158" y="273"/>
                  <a:pt x="87224" y="973"/>
                </a:cubicBezTo>
                <a:cubicBezTo>
                  <a:pt x="100195" y="1285"/>
                  <a:pt x="113312" y="1974"/>
                  <a:pt x="126135" y="0"/>
                </a:cubicBezTo>
              </a:path>
            </a:pathLst>
          </a:custGeom>
          <a:noFill/>
          <a:ln w="9525" cap="flat" cmpd="sng">
            <a:solidFill>
              <a:schemeClr val="tx2">
                <a:lumMod val="75000"/>
              </a:schemeClr>
            </a:solidFill>
            <a:prstDash val="solid"/>
            <a:round/>
            <a:headEnd type="none" w="med" len="med"/>
            <a:tailEnd type="none" w="med" len="med"/>
          </a:ln>
        </p:spPr>
      </p:sp>
      <p:sp>
        <p:nvSpPr>
          <p:cNvPr id="8" name="Shape 107"/>
          <p:cNvSpPr/>
          <p:nvPr/>
        </p:nvSpPr>
        <p:spPr>
          <a:xfrm>
            <a:off x="3059832" y="2530404"/>
            <a:ext cx="3153375" cy="34500"/>
          </a:xfrm>
          <a:custGeom>
            <a:avLst/>
            <a:gdLst/>
            <a:ahLst/>
            <a:cxnLst/>
            <a:rect l="0" t="0" r="0" b="0"/>
            <a:pathLst>
              <a:path w="126135" h="1380" extrusionOk="0">
                <a:moveTo>
                  <a:pt x="0" y="973"/>
                </a:moveTo>
                <a:cubicBezTo>
                  <a:pt x="29075" y="973"/>
                  <a:pt x="58158" y="273"/>
                  <a:pt x="87224" y="973"/>
                </a:cubicBezTo>
                <a:cubicBezTo>
                  <a:pt x="100195" y="1285"/>
                  <a:pt x="113312" y="1974"/>
                  <a:pt x="126135" y="0"/>
                </a:cubicBezTo>
              </a:path>
            </a:pathLst>
          </a:custGeom>
          <a:noFill/>
          <a:ln w="9525" cap="flat" cmpd="sng">
            <a:solidFill>
              <a:schemeClr val="tx2">
                <a:lumMod val="75000"/>
              </a:schemeClr>
            </a:solidFill>
            <a:prstDash val="solid"/>
            <a:round/>
            <a:headEnd type="none" w="med" len="med"/>
            <a:tailEnd type="none" w="med" len="med"/>
          </a:ln>
        </p:spPr>
      </p:sp>
      <p:sp>
        <p:nvSpPr>
          <p:cNvPr id="9" name="8 Metin kutusu"/>
          <p:cNvSpPr txBox="1"/>
          <p:nvPr/>
        </p:nvSpPr>
        <p:spPr>
          <a:xfrm>
            <a:off x="2809880" y="2812866"/>
            <a:ext cx="3634328" cy="400110"/>
          </a:xfrm>
          <a:prstGeom prst="rect">
            <a:avLst/>
          </a:prstGeom>
          <a:noFill/>
        </p:spPr>
        <p:txBody>
          <a:bodyPr wrap="none" rtlCol="0">
            <a:spAutoFit/>
          </a:bodyPr>
          <a:lstStyle/>
          <a:p>
            <a:r>
              <a:rPr lang="tr-TR" sz="2000" dirty="0" smtClean="0">
                <a:solidFill>
                  <a:schemeClr val="tx1"/>
                </a:solidFill>
                <a:latin typeface="Shadows Into Light" charset="-94"/>
              </a:rPr>
              <a:t>Pişirme Yöntemleri Ve Teknikleri 2</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6" name="5 Metin kutusu"/>
          <p:cNvSpPr txBox="1"/>
          <p:nvPr/>
        </p:nvSpPr>
        <p:spPr>
          <a:xfrm>
            <a:off x="1043608" y="980728"/>
            <a:ext cx="1571264" cy="430887"/>
          </a:xfrm>
          <a:prstGeom prst="rect">
            <a:avLst/>
          </a:prstGeom>
          <a:noFill/>
        </p:spPr>
        <p:txBody>
          <a:bodyPr wrap="none" rtlCol="0">
            <a:spAutoFit/>
          </a:bodyPr>
          <a:lstStyle/>
          <a:p>
            <a:r>
              <a:rPr lang="tr-TR" sz="2200" smtClean="0">
                <a:solidFill>
                  <a:srgbClr val="FF8837"/>
                </a:solidFill>
                <a:latin typeface="Shadows Into Light" charset="-94"/>
              </a:rPr>
              <a:t>A. Ön Hazırlık</a:t>
            </a:r>
            <a:endParaRPr lang="tr-TR" sz="2200">
              <a:solidFill>
                <a:srgbClr val="FF8837"/>
              </a:solidFill>
              <a:latin typeface="Shadows Into Light" charset="-94"/>
            </a:endParaRPr>
          </a:p>
        </p:txBody>
      </p:sp>
      <p:sp>
        <p:nvSpPr>
          <p:cNvPr id="7" name="6 Metin kutusu"/>
          <p:cNvSpPr txBox="1"/>
          <p:nvPr/>
        </p:nvSpPr>
        <p:spPr>
          <a:xfrm>
            <a:off x="971600" y="1412776"/>
            <a:ext cx="4608512" cy="4478149"/>
          </a:xfrm>
          <a:prstGeom prst="rect">
            <a:avLst/>
          </a:prstGeom>
          <a:noFill/>
        </p:spPr>
        <p:txBody>
          <a:bodyPr wrap="square" rtlCol="0">
            <a:spAutoFit/>
          </a:bodyPr>
          <a:lstStyle/>
          <a:p>
            <a:r>
              <a:rPr lang="tr-TR" sz="1900" dirty="0" smtClean="0">
                <a:latin typeface="Shadows Into Light" charset="-94"/>
              </a:rPr>
              <a:t>Doğrama işlemi yapacağımız ürünler doğrudan hiçbir işlemden geçmeden mutfağımıza girmemelidir. Dışarıdan yemin edilen ürünlerin bize teslim edilmeden önce; hangi koşullarda elde edildiğini, depolandığını, nakliyesinin yapıldığını bilmediğimiz için ürünleri ön işlemlerden geçirmeden mutfağımıza almamalıyız.</a:t>
            </a:r>
          </a:p>
          <a:p>
            <a:endParaRPr lang="tr-TR" sz="1900" dirty="0" smtClean="0">
              <a:latin typeface="Shadows Into Light" charset="-94"/>
            </a:endParaRPr>
          </a:p>
          <a:p>
            <a:r>
              <a:rPr lang="tr-TR" sz="1900" dirty="0" smtClean="0">
                <a:latin typeface="Shadows Into Light" charset="-94"/>
              </a:rPr>
              <a:t>Ön hazırlık bölümünde ürünlerin çeşitlerine ve özelliklerine göre parçalarına ayıklama, yıkama, soyma işlemleri yapılır. Bu işlemler yapılırken hijyen ve sanitasyon kurallarına dikkat edilmelidir. Ön hazırlık bölümü genellikle ana mutfağa yakın fakat hiçbir zaman mutfağın iç kısımlarında yer almamalıdır.</a:t>
            </a:r>
            <a:endParaRPr lang="tr-TR" sz="1900" dirty="0">
              <a:latin typeface="Shadows Into Light" charset="-94"/>
            </a:endParaRPr>
          </a:p>
        </p:txBody>
      </p:sp>
      <p:pic>
        <p:nvPicPr>
          <p:cNvPr id="11" name="10 Resim" descr="ön hazırlık.jpg"/>
          <p:cNvPicPr>
            <a:picLocks noChangeAspect="1"/>
          </p:cNvPicPr>
          <p:nvPr/>
        </p:nvPicPr>
        <p:blipFill>
          <a:blip r:embed="rId3"/>
          <a:stretch>
            <a:fillRect/>
          </a:stretch>
        </p:blipFill>
        <p:spPr>
          <a:xfrm flipH="1">
            <a:off x="5418856" y="1971600"/>
            <a:ext cx="2969568" cy="2969568"/>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9" name="8 Yukarı Ok Belirtme Çizgisi"/>
          <p:cNvSpPr/>
          <p:nvPr/>
        </p:nvSpPr>
        <p:spPr>
          <a:xfrm>
            <a:off x="1187624" y="1916832"/>
            <a:ext cx="6912768" cy="4176464"/>
          </a:xfrm>
          <a:prstGeom prst="upArrowCallout">
            <a:avLst/>
          </a:prstGeom>
          <a:solidFill>
            <a:srgbClr val="FF8837"/>
          </a:solidFill>
          <a:ln>
            <a:solidFill>
              <a:srgbClr val="FF88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Metin kutusu"/>
          <p:cNvSpPr txBox="1"/>
          <p:nvPr/>
        </p:nvSpPr>
        <p:spPr>
          <a:xfrm>
            <a:off x="965763" y="908720"/>
            <a:ext cx="4038285" cy="430887"/>
          </a:xfrm>
          <a:prstGeom prst="rect">
            <a:avLst/>
          </a:prstGeom>
          <a:noFill/>
        </p:spPr>
        <p:txBody>
          <a:bodyPr wrap="none" rtlCol="0">
            <a:spAutoFit/>
          </a:bodyPr>
          <a:lstStyle/>
          <a:p>
            <a:r>
              <a:rPr lang="tr-TR" sz="2200" smtClean="0">
                <a:solidFill>
                  <a:srgbClr val="FF8837"/>
                </a:solidFill>
                <a:latin typeface="Shadows Into Light" charset="-94"/>
              </a:rPr>
              <a:t>B. Sebzelerin Çeşitleri ve Özellikleri</a:t>
            </a:r>
          </a:p>
        </p:txBody>
      </p:sp>
      <p:sp>
        <p:nvSpPr>
          <p:cNvPr id="7" name="6 Metin kutusu"/>
          <p:cNvSpPr txBox="1"/>
          <p:nvPr/>
        </p:nvSpPr>
        <p:spPr>
          <a:xfrm>
            <a:off x="1115616" y="1360800"/>
            <a:ext cx="7200800" cy="1708160"/>
          </a:xfrm>
          <a:prstGeom prst="rect">
            <a:avLst/>
          </a:prstGeom>
          <a:noFill/>
        </p:spPr>
        <p:txBody>
          <a:bodyPr wrap="square" rtlCol="0">
            <a:spAutoFit/>
          </a:bodyPr>
          <a:lstStyle/>
          <a:p>
            <a:r>
              <a:rPr lang="tr-TR" sz="2100" smtClean="0">
                <a:solidFill>
                  <a:schemeClr val="tx1"/>
                </a:solidFill>
                <a:latin typeface="Shadows Into Light" charset="-94"/>
              </a:rPr>
              <a:t>Doğrama yöntemlerini birçok sebze çeşidinde kullanılabilir. Sebzeler üzerinde bu doğrama yöntemlerini uygulamadan önce sebzelerin çeşitlerini ve özelliklerini bilmemiz gerekir. Sebzelerin yapılarındaki farklılıklar sebebiyle her sebzeye bütün doğrama şekillerinin tatbik etmek uygun olmayabilir.</a:t>
            </a:r>
          </a:p>
        </p:txBody>
      </p:sp>
      <p:sp>
        <p:nvSpPr>
          <p:cNvPr id="13" name="12 Metin kutusu"/>
          <p:cNvSpPr txBox="1"/>
          <p:nvPr/>
        </p:nvSpPr>
        <p:spPr>
          <a:xfrm>
            <a:off x="1115616" y="3717032"/>
            <a:ext cx="6840760" cy="2431435"/>
          </a:xfrm>
          <a:prstGeom prst="rect">
            <a:avLst/>
          </a:prstGeom>
          <a:noFill/>
        </p:spPr>
        <p:txBody>
          <a:bodyPr wrap="square" rtlCol="0">
            <a:spAutoFit/>
          </a:bodyPr>
          <a:lstStyle/>
          <a:p>
            <a:r>
              <a:rPr lang="tr-TR" sz="1900" smtClean="0">
                <a:solidFill>
                  <a:schemeClr val="tx1"/>
                </a:solidFill>
                <a:latin typeface="Shadows Into Light" charset="-94"/>
              </a:rPr>
              <a:t> </a:t>
            </a:r>
            <a:r>
              <a:rPr lang="tr-TR" sz="1900" smtClean="0">
                <a:solidFill>
                  <a:schemeClr val="bg1"/>
                </a:solidFill>
                <a:latin typeface="Shadows Into Light" charset="-94"/>
              </a:rPr>
              <a:t>* Çiğ tüketilebilen sebzeler,</a:t>
            </a:r>
          </a:p>
          <a:p>
            <a:r>
              <a:rPr lang="tr-TR" sz="1900" smtClean="0">
                <a:solidFill>
                  <a:schemeClr val="bg1"/>
                </a:solidFill>
                <a:latin typeface="Shadows Into Light" charset="-94"/>
              </a:rPr>
              <a:t> * Pişirilerek tüketilen sebzeler,</a:t>
            </a:r>
          </a:p>
          <a:p>
            <a:r>
              <a:rPr lang="tr-TR" sz="1900" smtClean="0">
                <a:solidFill>
                  <a:schemeClr val="bg1"/>
                </a:solidFill>
                <a:latin typeface="Shadows Into Light" charset="-94"/>
              </a:rPr>
              <a:t> * Sebzelerin Yetiştikleri mevsimlere göre sınıflandırma,</a:t>
            </a:r>
          </a:p>
          <a:p>
            <a:r>
              <a:rPr lang="tr-TR" sz="1900" smtClean="0">
                <a:solidFill>
                  <a:schemeClr val="bg1"/>
                </a:solidFill>
                <a:latin typeface="Shadows Into Light" charset="-94"/>
              </a:rPr>
              <a:t> - Yaz sebzesi</a:t>
            </a:r>
          </a:p>
          <a:p>
            <a:r>
              <a:rPr lang="tr-TR" sz="1900" smtClean="0">
                <a:solidFill>
                  <a:schemeClr val="bg1"/>
                </a:solidFill>
                <a:latin typeface="Shadows Into Light" charset="-94"/>
              </a:rPr>
              <a:t> - Kış sebzesi</a:t>
            </a:r>
          </a:p>
          <a:p>
            <a:r>
              <a:rPr lang="tr-TR" sz="1900" smtClean="0">
                <a:solidFill>
                  <a:schemeClr val="bg1"/>
                </a:solidFill>
                <a:latin typeface="Shadows Into Light" charset="-94"/>
              </a:rPr>
              <a:t> * Kültürlerine (organik, sera vb.) göre sebzeler,</a:t>
            </a:r>
          </a:p>
          <a:p>
            <a:r>
              <a:rPr lang="tr-TR" sz="1900" smtClean="0">
                <a:solidFill>
                  <a:schemeClr val="bg1"/>
                </a:solidFill>
                <a:latin typeface="Shadows Into Light" charset="-94"/>
              </a:rPr>
              <a:t> * Yenilen kısımlarına göre,</a:t>
            </a:r>
          </a:p>
          <a:p>
            <a:r>
              <a:rPr lang="tr-TR" sz="1900" smtClean="0">
                <a:solidFill>
                  <a:schemeClr val="bg1"/>
                </a:solidFill>
                <a:latin typeface="Shadows Into Light" charset="-94"/>
              </a:rPr>
              <a:t> * Botanik özelliklerine göre sınıflandırma.</a:t>
            </a:r>
          </a:p>
        </p:txBody>
      </p:sp>
      <p:sp>
        <p:nvSpPr>
          <p:cNvPr id="12" name="11 Metin kutusu"/>
          <p:cNvSpPr txBox="1"/>
          <p:nvPr/>
        </p:nvSpPr>
        <p:spPr>
          <a:xfrm>
            <a:off x="3466016" y="3356992"/>
            <a:ext cx="2690160" cy="384721"/>
          </a:xfrm>
          <a:prstGeom prst="rect">
            <a:avLst/>
          </a:prstGeom>
          <a:noFill/>
        </p:spPr>
        <p:txBody>
          <a:bodyPr wrap="none" rtlCol="0">
            <a:spAutoFit/>
          </a:bodyPr>
          <a:lstStyle/>
          <a:p>
            <a:r>
              <a:rPr lang="tr-TR" sz="1900" dirty="0" smtClean="0">
                <a:solidFill>
                  <a:schemeClr val="bg1"/>
                </a:solidFill>
                <a:latin typeface="Shadows Into Light" charset="-94"/>
              </a:rPr>
              <a:t>Sebzelerin Sınıflandırılmaları</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0" name="9 Metin kutusu"/>
          <p:cNvSpPr txBox="1"/>
          <p:nvPr/>
        </p:nvSpPr>
        <p:spPr>
          <a:xfrm>
            <a:off x="683568" y="3086958"/>
            <a:ext cx="8352928" cy="2862322"/>
          </a:xfrm>
          <a:prstGeom prst="rect">
            <a:avLst/>
          </a:prstGeom>
          <a:noFill/>
        </p:spPr>
        <p:txBody>
          <a:bodyPr wrap="square" rtlCol="0">
            <a:spAutoFit/>
          </a:bodyPr>
          <a:lstStyle/>
          <a:p>
            <a:r>
              <a:rPr lang="tr-TR" sz="2000" smtClean="0">
                <a:solidFill>
                  <a:schemeClr val="tx1"/>
                </a:solidFill>
                <a:latin typeface="Shadows Into Light" charset="-94"/>
              </a:rPr>
              <a:t> * Kuru ve taze tohumları yenen sebzeler: Bakla, Bezelye, Fasulye, Barbunya</a:t>
            </a:r>
          </a:p>
          <a:p>
            <a:r>
              <a:rPr lang="tr-TR" sz="2000" smtClean="0">
                <a:solidFill>
                  <a:schemeClr val="tx1"/>
                </a:solidFill>
                <a:latin typeface="Shadows Into Light" charset="-94"/>
              </a:rPr>
              <a:t> * Çiçek ve çiçek tablası yenen sebzeler: Karnabahar, Brokoli, Enginar, Bamya</a:t>
            </a:r>
          </a:p>
          <a:p>
            <a:r>
              <a:rPr lang="tr-TR" sz="2000" smtClean="0">
                <a:solidFill>
                  <a:schemeClr val="tx1"/>
                </a:solidFill>
                <a:latin typeface="Shadows Into Light" charset="-94"/>
              </a:rPr>
              <a:t> * Yumruları yenen sebzeler: Patates, Yer elması</a:t>
            </a:r>
          </a:p>
          <a:p>
            <a:r>
              <a:rPr lang="tr-TR" sz="2000" smtClean="0">
                <a:solidFill>
                  <a:schemeClr val="tx1"/>
                </a:solidFill>
                <a:latin typeface="Shadows Into Light" charset="-94"/>
              </a:rPr>
              <a:t> * Yalnız sürgünleri yenen sebzeler: Kuşkonmaz</a:t>
            </a:r>
          </a:p>
          <a:p>
            <a:r>
              <a:rPr lang="tr-TR" sz="2000" smtClean="0">
                <a:solidFill>
                  <a:schemeClr val="tx1"/>
                </a:solidFill>
                <a:latin typeface="Shadows Into Light" charset="-94"/>
              </a:rPr>
              <a:t> * Yaprakları yenen sebzeler: Marul, Lahana, Ispanak, Pazı, Semizotu</a:t>
            </a:r>
          </a:p>
          <a:p>
            <a:r>
              <a:rPr lang="tr-TR" sz="2000" smtClean="0">
                <a:solidFill>
                  <a:schemeClr val="tx1"/>
                </a:solidFill>
                <a:latin typeface="Shadows Into Light" charset="-94"/>
              </a:rPr>
              <a:t> * Meyveleri yenen sebzeler: Domates, Salatalık, Biber, Patlıcan, Kabak</a:t>
            </a:r>
          </a:p>
          <a:p>
            <a:r>
              <a:rPr lang="tr-TR" sz="2000" smtClean="0">
                <a:solidFill>
                  <a:schemeClr val="tx1"/>
                </a:solidFill>
                <a:latin typeface="Shadows Into Light" charset="-94"/>
              </a:rPr>
              <a:t> * Soğan ve sürgünleri yenen sebzeler: Pırasa, Soğan, Sarımsak</a:t>
            </a:r>
          </a:p>
          <a:p>
            <a:r>
              <a:rPr lang="tr-TR" sz="2000" smtClean="0">
                <a:solidFill>
                  <a:schemeClr val="tx1"/>
                </a:solidFill>
                <a:latin typeface="Shadows Into Light" charset="-94"/>
              </a:rPr>
              <a:t> * Kökleri yenen sebzeler: Havuç, Turp, Kırmızı pancar, Şalgam, Kereviz</a:t>
            </a:r>
          </a:p>
          <a:p>
            <a:r>
              <a:rPr lang="tr-TR" sz="2000" smtClean="0">
                <a:solidFill>
                  <a:schemeClr val="tx1"/>
                </a:solidFill>
                <a:latin typeface="Shadows Into Light" charset="-94"/>
              </a:rPr>
              <a:t> * Kokulu otlar- yaprakları yenen sebzeler: Maydanoz, Dereotu, Nane, Tere.</a:t>
            </a:r>
          </a:p>
        </p:txBody>
      </p:sp>
      <p:sp>
        <p:nvSpPr>
          <p:cNvPr id="14" name="13 Yukarı Ok Belirtme Çizgisi"/>
          <p:cNvSpPr/>
          <p:nvPr/>
        </p:nvSpPr>
        <p:spPr>
          <a:xfrm rot="10800000">
            <a:off x="1907704" y="908720"/>
            <a:ext cx="5328592" cy="2016224"/>
          </a:xfrm>
          <a:prstGeom prst="upArrowCallout">
            <a:avLst/>
          </a:prstGeom>
          <a:solidFill>
            <a:srgbClr val="FF8837"/>
          </a:solidFill>
          <a:ln>
            <a:solidFill>
              <a:srgbClr val="FF88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Metin kutusu"/>
          <p:cNvSpPr txBox="1"/>
          <p:nvPr/>
        </p:nvSpPr>
        <p:spPr>
          <a:xfrm>
            <a:off x="3131840" y="1340768"/>
            <a:ext cx="2911374" cy="400110"/>
          </a:xfrm>
          <a:prstGeom prst="rect">
            <a:avLst/>
          </a:prstGeom>
          <a:noFill/>
        </p:spPr>
        <p:txBody>
          <a:bodyPr wrap="none" rtlCol="0">
            <a:spAutoFit/>
          </a:bodyPr>
          <a:lstStyle/>
          <a:p>
            <a:r>
              <a:rPr lang="tr-TR" sz="2000" smtClean="0">
                <a:solidFill>
                  <a:schemeClr val="bg1"/>
                </a:solidFill>
                <a:latin typeface="Shadows Into Light" charset="-94"/>
              </a:rPr>
              <a:t>Detaylı Sebze Sınıflandırması</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965763" y="908720"/>
            <a:ext cx="3980577" cy="430887"/>
          </a:xfrm>
          <a:prstGeom prst="rect">
            <a:avLst/>
          </a:prstGeom>
          <a:noFill/>
        </p:spPr>
        <p:txBody>
          <a:bodyPr wrap="none" rtlCol="0">
            <a:spAutoFit/>
          </a:bodyPr>
          <a:lstStyle/>
          <a:p>
            <a:r>
              <a:rPr lang="tr-TR" sz="2200" smtClean="0">
                <a:solidFill>
                  <a:srgbClr val="FF8837"/>
                </a:solidFill>
                <a:latin typeface="Shadows Into Light" charset="-94"/>
              </a:rPr>
              <a:t>C. Meyvelerin Çeşitleri ve Özellikleri</a:t>
            </a:r>
          </a:p>
        </p:txBody>
      </p:sp>
      <p:sp>
        <p:nvSpPr>
          <p:cNvPr id="7" name="6 Yukarı Ok Belirtme Çizgisi"/>
          <p:cNvSpPr/>
          <p:nvPr/>
        </p:nvSpPr>
        <p:spPr>
          <a:xfrm>
            <a:off x="1187624" y="1844824"/>
            <a:ext cx="6912768" cy="4176464"/>
          </a:xfrm>
          <a:prstGeom prst="upArrowCallout">
            <a:avLst/>
          </a:prstGeom>
          <a:solidFill>
            <a:srgbClr val="FF8837"/>
          </a:solidFill>
          <a:ln>
            <a:solidFill>
              <a:srgbClr val="FF88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Metin kutusu"/>
          <p:cNvSpPr txBox="1"/>
          <p:nvPr/>
        </p:nvSpPr>
        <p:spPr>
          <a:xfrm>
            <a:off x="1115616" y="3429000"/>
            <a:ext cx="7920880" cy="2554545"/>
          </a:xfrm>
          <a:prstGeom prst="rect">
            <a:avLst/>
          </a:prstGeom>
          <a:noFill/>
        </p:spPr>
        <p:txBody>
          <a:bodyPr wrap="square" rtlCol="0">
            <a:spAutoFit/>
          </a:bodyPr>
          <a:lstStyle/>
          <a:p>
            <a:r>
              <a:rPr lang="tr-TR" sz="2000" smtClean="0">
                <a:solidFill>
                  <a:schemeClr val="bg1"/>
                </a:solidFill>
                <a:latin typeface="Shadows Into Light" charset="-94"/>
              </a:rPr>
              <a:t> * Yumuşak çekirdekli meyveler: Elma, Armut, Ayva, Alıç</a:t>
            </a:r>
          </a:p>
          <a:p>
            <a:r>
              <a:rPr lang="tr-TR" sz="2000" smtClean="0">
                <a:solidFill>
                  <a:schemeClr val="bg1"/>
                </a:solidFill>
                <a:latin typeface="Shadows Into Light" charset="-94"/>
              </a:rPr>
              <a:t> * Sert çekirdekli meyveler: Kiraz, Vişne, Kayısı, Şeftali, Erik</a:t>
            </a:r>
          </a:p>
          <a:p>
            <a:r>
              <a:rPr lang="tr-TR" sz="2000" smtClean="0">
                <a:solidFill>
                  <a:schemeClr val="bg1"/>
                </a:solidFill>
                <a:latin typeface="Shadows Into Light" charset="-94"/>
              </a:rPr>
              <a:t> * Turunçgiller: Portakal, Limon, Turunç, Mandalina</a:t>
            </a:r>
          </a:p>
          <a:p>
            <a:r>
              <a:rPr lang="tr-TR" sz="2000" smtClean="0">
                <a:solidFill>
                  <a:schemeClr val="bg1"/>
                </a:solidFill>
                <a:latin typeface="Shadows Into Light" charset="-94"/>
              </a:rPr>
              <a:t> * Akdeniz meyveleri: Hurma, İncir, Muz, Trabzon Hurması, Zeytin</a:t>
            </a:r>
          </a:p>
          <a:p>
            <a:r>
              <a:rPr lang="tr-TR" sz="2000" smtClean="0">
                <a:solidFill>
                  <a:schemeClr val="bg1"/>
                </a:solidFill>
                <a:latin typeface="Shadows Into Light" charset="-94"/>
              </a:rPr>
              <a:t> * Sert kabuklu meyveler: Badem, Ceviz, Kestane, Fındık, Antep fıstığı</a:t>
            </a:r>
          </a:p>
          <a:p>
            <a:r>
              <a:rPr lang="tr-TR" sz="2000" smtClean="0">
                <a:solidFill>
                  <a:schemeClr val="bg1"/>
                </a:solidFill>
                <a:latin typeface="Shadows Into Light" charset="-94"/>
              </a:rPr>
              <a:t> * Üzümsü meyveler: Üzüm, Çilek, Böğürtlen, Ahududu, Dut, İncir</a:t>
            </a:r>
          </a:p>
          <a:p>
            <a:r>
              <a:rPr lang="tr-TR" sz="2000" smtClean="0">
                <a:solidFill>
                  <a:schemeClr val="bg1"/>
                </a:solidFill>
                <a:latin typeface="Shadows Into Light" charset="-94"/>
              </a:rPr>
              <a:t> * Keyif Bitkileri: Çay, Kahve, Kakao</a:t>
            </a:r>
          </a:p>
          <a:p>
            <a:r>
              <a:rPr lang="tr-TR" sz="2000" smtClean="0">
                <a:solidFill>
                  <a:schemeClr val="bg1"/>
                </a:solidFill>
                <a:latin typeface="Shadows Into Light" charset="-94"/>
              </a:rPr>
              <a:t> * Tropikal meyveler: Ananas, Mango, Avokado</a:t>
            </a:r>
          </a:p>
        </p:txBody>
      </p:sp>
      <p:sp>
        <p:nvSpPr>
          <p:cNvPr id="5" name="4 Metin kutusu"/>
          <p:cNvSpPr txBox="1"/>
          <p:nvPr/>
        </p:nvSpPr>
        <p:spPr>
          <a:xfrm>
            <a:off x="899592" y="1340768"/>
            <a:ext cx="7488832" cy="1631216"/>
          </a:xfrm>
          <a:prstGeom prst="rect">
            <a:avLst/>
          </a:prstGeom>
          <a:noFill/>
        </p:spPr>
        <p:txBody>
          <a:bodyPr wrap="square" rtlCol="0">
            <a:spAutoFit/>
          </a:bodyPr>
          <a:lstStyle/>
          <a:p>
            <a:r>
              <a:rPr lang="tr-TR" sz="2000" smtClean="0">
                <a:latin typeface="Shadows Into Light" charset="-94"/>
              </a:rPr>
              <a:t>Doğrama yöntemleri meyve ve meyve çeşitlerinde de kullanılabilir. Meyve ve meyve çeşitlerinde doğrama yöntemlerini uygulamadan önce meyvelerin çeşitlerini ve özelliklerini bilmemiz gerekir. Meyvelerin yapılarındaki farklılıklar sebebiyle her meyveye bütün doğrama şekillerini uygulamak mümkün olmayabilir.</a:t>
            </a:r>
            <a:endParaRPr lang="tr-TR" sz="2000">
              <a:latin typeface="Shadows Into Light" charset="-94"/>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965763" y="908720"/>
            <a:ext cx="4905510" cy="430887"/>
          </a:xfrm>
          <a:prstGeom prst="rect">
            <a:avLst/>
          </a:prstGeom>
          <a:noFill/>
        </p:spPr>
        <p:txBody>
          <a:bodyPr wrap="none" rtlCol="0">
            <a:spAutoFit/>
          </a:bodyPr>
          <a:lstStyle/>
          <a:p>
            <a:r>
              <a:rPr lang="tr-TR" sz="2200" smtClean="0">
                <a:solidFill>
                  <a:srgbClr val="FF8837"/>
                </a:solidFill>
                <a:latin typeface="Shadows Into Light" charset="-94"/>
              </a:rPr>
              <a:t>D. Mutfak Ortamında Doğranan Diğer Ürünler</a:t>
            </a:r>
          </a:p>
        </p:txBody>
      </p:sp>
      <p:sp>
        <p:nvSpPr>
          <p:cNvPr id="9" name="8 Katlanmış Nesne"/>
          <p:cNvSpPr/>
          <p:nvPr/>
        </p:nvSpPr>
        <p:spPr>
          <a:xfrm>
            <a:off x="1403648" y="1412776"/>
            <a:ext cx="2736304" cy="2088232"/>
          </a:xfrm>
          <a:prstGeom prst="foldedCorner">
            <a:avLst/>
          </a:prstGeom>
          <a:solidFill>
            <a:srgbClr val="FF8837"/>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smtClean="0">
                <a:solidFill>
                  <a:schemeClr val="tx1"/>
                </a:solidFill>
                <a:latin typeface="Shadows Into Light" charset="-94"/>
                <a:ea typeface="Arial"/>
                <a:cs typeface="Arial"/>
              </a:rPr>
              <a:t>Etler</a:t>
            </a:r>
          </a:p>
          <a:p>
            <a:pPr algn="ctr"/>
            <a:r>
              <a:rPr lang="tr-TR" sz="2000" smtClean="0">
                <a:solidFill>
                  <a:schemeClr val="bg1"/>
                </a:solidFill>
                <a:latin typeface="Shadows Into Light" charset="-94"/>
                <a:ea typeface="Arial"/>
                <a:cs typeface="Arial"/>
              </a:rPr>
              <a:t>Kırmızı et çeşitleri, Beyaz et çeşitleri</a:t>
            </a:r>
          </a:p>
        </p:txBody>
      </p:sp>
      <p:sp>
        <p:nvSpPr>
          <p:cNvPr id="13" name="12 Katlanmış Nesne"/>
          <p:cNvSpPr/>
          <p:nvPr/>
        </p:nvSpPr>
        <p:spPr>
          <a:xfrm>
            <a:off x="5004048" y="3861048"/>
            <a:ext cx="2736304" cy="2088232"/>
          </a:xfrm>
          <a:prstGeom prst="foldedCorner">
            <a:avLst/>
          </a:prstGeom>
          <a:solidFill>
            <a:srgbClr val="FF8837"/>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smtClean="0">
                <a:solidFill>
                  <a:schemeClr val="tx1"/>
                </a:solidFill>
                <a:latin typeface="Shadows Into Light" charset="-94"/>
                <a:ea typeface="Arial"/>
                <a:cs typeface="Arial"/>
              </a:rPr>
              <a:t>Hamur ve hamur çeşitleri </a:t>
            </a:r>
            <a:r>
              <a:rPr lang="tr-TR" sz="2000" smtClean="0">
                <a:solidFill>
                  <a:schemeClr val="bg1"/>
                </a:solidFill>
                <a:latin typeface="Shadows Into Light" charset="-94"/>
                <a:ea typeface="Arial"/>
                <a:cs typeface="Arial"/>
              </a:rPr>
              <a:t>Erişte, Makarna ve çeşitleri vb.</a:t>
            </a:r>
          </a:p>
        </p:txBody>
      </p:sp>
      <p:sp>
        <p:nvSpPr>
          <p:cNvPr id="14" name="13 Katlanmış Nesne"/>
          <p:cNvSpPr/>
          <p:nvPr/>
        </p:nvSpPr>
        <p:spPr>
          <a:xfrm>
            <a:off x="1403648" y="3861048"/>
            <a:ext cx="2736304" cy="2088232"/>
          </a:xfrm>
          <a:prstGeom prst="foldedCorner">
            <a:avLst/>
          </a:prstGeom>
          <a:solidFill>
            <a:srgbClr val="FF8837"/>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smtClean="0">
                <a:solidFill>
                  <a:schemeClr val="tx1"/>
                </a:solidFill>
                <a:latin typeface="Shadows Into Light" charset="-94"/>
                <a:ea typeface="Arial"/>
                <a:cs typeface="Arial"/>
              </a:rPr>
              <a:t>Şarküteri ürünleri</a:t>
            </a:r>
          </a:p>
          <a:p>
            <a:pPr algn="ctr"/>
            <a:r>
              <a:rPr lang="tr-TR" sz="2000" smtClean="0">
                <a:solidFill>
                  <a:schemeClr val="bg1"/>
                </a:solidFill>
                <a:latin typeface="Shadows Into Light" charset="-94"/>
                <a:ea typeface="Arial"/>
                <a:cs typeface="Arial"/>
              </a:rPr>
              <a:t>Salam, Jambon, Peynir ve peynir çeşitleri vb.</a:t>
            </a:r>
          </a:p>
        </p:txBody>
      </p:sp>
      <p:sp>
        <p:nvSpPr>
          <p:cNvPr id="15" name="14 Katlanmış Nesne"/>
          <p:cNvSpPr/>
          <p:nvPr/>
        </p:nvSpPr>
        <p:spPr>
          <a:xfrm>
            <a:off x="5004048" y="1412776"/>
            <a:ext cx="2736304" cy="2088232"/>
          </a:xfrm>
          <a:prstGeom prst="foldedCorner">
            <a:avLst/>
          </a:prstGeom>
          <a:solidFill>
            <a:srgbClr val="FF8837"/>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smtClean="0">
                <a:solidFill>
                  <a:schemeClr val="bg1"/>
                </a:solidFill>
                <a:latin typeface="Shadows Into Light" charset="-94"/>
                <a:ea typeface="Arial"/>
                <a:cs typeface="Arial"/>
              </a:rPr>
              <a:t> </a:t>
            </a:r>
            <a:r>
              <a:rPr lang="tr-TR" sz="2000" smtClean="0">
                <a:solidFill>
                  <a:schemeClr val="tx1"/>
                </a:solidFill>
                <a:latin typeface="Shadows Into Light" charset="-94"/>
                <a:ea typeface="Arial"/>
                <a:cs typeface="Arial"/>
              </a:rPr>
              <a:t>Deniz Ve Su Ürünleri </a:t>
            </a:r>
            <a:r>
              <a:rPr lang="tr-TR" sz="2000" smtClean="0">
                <a:solidFill>
                  <a:schemeClr val="bg1"/>
                </a:solidFill>
                <a:latin typeface="Shadows Into Light" charset="-94"/>
                <a:ea typeface="Arial"/>
                <a:cs typeface="Arial"/>
              </a:rPr>
              <a:t>Deniz veya kültür yetiştiriciliğinden elde edilen su ürünlerinin tamamı</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etin kutusu"/>
          <p:cNvSpPr txBox="1"/>
          <p:nvPr/>
        </p:nvSpPr>
        <p:spPr>
          <a:xfrm>
            <a:off x="2411760" y="908720"/>
            <a:ext cx="4352475" cy="769441"/>
          </a:xfrm>
          <a:prstGeom prst="rect">
            <a:avLst/>
          </a:prstGeom>
          <a:noFill/>
        </p:spPr>
        <p:txBody>
          <a:bodyPr wrap="none" rtlCol="0">
            <a:spAutoFit/>
          </a:bodyPr>
          <a:lstStyle/>
          <a:p>
            <a:pPr algn="ctr"/>
            <a:r>
              <a:rPr lang="tr-TR" sz="2200" smtClean="0">
                <a:solidFill>
                  <a:schemeClr val="tx1"/>
                </a:solidFill>
                <a:latin typeface="Shadows Into Light" charset="-94"/>
              </a:rPr>
              <a:t>Etler:</a:t>
            </a:r>
          </a:p>
          <a:p>
            <a:pPr algn="ctr"/>
            <a:r>
              <a:rPr lang="tr-TR" sz="2200" smtClean="0">
                <a:solidFill>
                  <a:srgbClr val="FF8837"/>
                </a:solidFill>
                <a:latin typeface="Shadows Into Light" charset="-94"/>
              </a:rPr>
              <a:t>Kırmızı Et Çeşitleri, Beyaz Et Çeşitleri</a:t>
            </a:r>
          </a:p>
        </p:txBody>
      </p:sp>
      <p:pic>
        <p:nvPicPr>
          <p:cNvPr id="10" name="9 Resim" descr="kirmiziet.jpg"/>
          <p:cNvPicPr>
            <a:picLocks noChangeAspect="1"/>
          </p:cNvPicPr>
          <p:nvPr/>
        </p:nvPicPr>
        <p:blipFill>
          <a:blip r:embed="rId2"/>
          <a:stretch>
            <a:fillRect/>
          </a:stretch>
        </p:blipFill>
        <p:spPr>
          <a:xfrm>
            <a:off x="188138" y="2492896"/>
            <a:ext cx="4239846" cy="2736304"/>
          </a:xfrm>
          <a:prstGeom prst="rect">
            <a:avLst/>
          </a:prstGeom>
        </p:spPr>
      </p:pic>
      <p:pic>
        <p:nvPicPr>
          <p:cNvPr id="16" name="15 Resim" descr="beyaz et.jpg"/>
          <p:cNvPicPr>
            <a:picLocks noChangeAspect="1"/>
          </p:cNvPicPr>
          <p:nvPr/>
        </p:nvPicPr>
        <p:blipFill>
          <a:blip r:embed="rId3"/>
          <a:stretch>
            <a:fillRect/>
          </a:stretch>
        </p:blipFill>
        <p:spPr>
          <a:xfrm>
            <a:off x="4588944" y="2348880"/>
            <a:ext cx="4447552" cy="3024336"/>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etin kutusu"/>
          <p:cNvSpPr txBox="1"/>
          <p:nvPr/>
        </p:nvSpPr>
        <p:spPr>
          <a:xfrm>
            <a:off x="899592" y="1003375"/>
            <a:ext cx="7447873" cy="769441"/>
          </a:xfrm>
          <a:prstGeom prst="rect">
            <a:avLst/>
          </a:prstGeom>
          <a:noFill/>
        </p:spPr>
        <p:txBody>
          <a:bodyPr wrap="none" rtlCol="0">
            <a:spAutoFit/>
          </a:bodyPr>
          <a:lstStyle/>
          <a:p>
            <a:pPr algn="ctr"/>
            <a:r>
              <a:rPr lang="tr-TR" sz="2200" smtClean="0">
                <a:solidFill>
                  <a:schemeClr val="tx1"/>
                </a:solidFill>
                <a:latin typeface="Shadows Into Light" charset="-94"/>
              </a:rPr>
              <a:t>Deniz Ve Su Ürünleri;</a:t>
            </a:r>
          </a:p>
          <a:p>
            <a:pPr algn="ctr"/>
            <a:r>
              <a:rPr lang="tr-TR" sz="2200" smtClean="0">
                <a:solidFill>
                  <a:srgbClr val="FF8837"/>
                </a:solidFill>
                <a:latin typeface="Shadows Into Light" charset="-94"/>
              </a:rPr>
              <a:t>Deniz veya kültür yetiştiriciliğinden elde edilen su ürünlerinin tamamı</a:t>
            </a:r>
          </a:p>
        </p:txBody>
      </p:sp>
      <p:pic>
        <p:nvPicPr>
          <p:cNvPr id="8" name="7 Resim" descr="deniz ürünü.jpg"/>
          <p:cNvPicPr>
            <a:picLocks noChangeAspect="1"/>
          </p:cNvPicPr>
          <p:nvPr/>
        </p:nvPicPr>
        <p:blipFill>
          <a:blip r:embed="rId2"/>
          <a:stretch>
            <a:fillRect/>
          </a:stretch>
        </p:blipFill>
        <p:spPr>
          <a:xfrm>
            <a:off x="1003604" y="1988840"/>
            <a:ext cx="7168796" cy="4032448"/>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rinculo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414</TotalTime>
  <Words>1010</Words>
  <Application>Microsoft Office PowerPoint</Application>
  <PresentationFormat>Ekran Gösterisi (4:3)</PresentationFormat>
  <Paragraphs>153</Paragraphs>
  <Slides>21</Slides>
  <Notes>15</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21</vt:i4>
      </vt:variant>
    </vt:vector>
  </HeadingPairs>
  <TitlesOfParts>
    <vt:vector size="27" baseType="lpstr">
      <vt:lpstr>Arial</vt:lpstr>
      <vt:lpstr>Shadows Into Light</vt:lpstr>
      <vt:lpstr>Narkisim</vt:lpstr>
      <vt:lpstr>Estrangelo Edessa</vt:lpstr>
      <vt:lpstr>Varela Round</vt:lpstr>
      <vt:lpstr>Trinculo template</vt:lpstr>
      <vt:lpstr>Kullanılan Doğrama Şekilleri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Uluslararası Mutfaklarda Kullanılan Doğrama Şekilleri</dc:title>
  <dc:creator>CAN ekiz</dc:creator>
  <cp:lastModifiedBy>Windows Kullanıcısı</cp:lastModifiedBy>
  <cp:revision>42</cp:revision>
  <dcterms:modified xsi:type="dcterms:W3CDTF">2018-03-06T19:27:59Z</dcterms:modified>
</cp:coreProperties>
</file>